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2" r:id="rId5"/>
    <p:sldId id="258" r:id="rId6"/>
    <p:sldId id="257" r:id="rId7"/>
    <p:sldId id="260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  <p:sldId id="274" r:id="rId19"/>
    <p:sldId id="277" r:id="rId20"/>
    <p:sldId id="278" r:id="rId21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AC791-D412-43DB-8334-EFF61E6C21BC}" type="doc">
      <dgm:prSet loTypeId="urn:microsoft.com/office/officeart/2005/8/layout/radial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D1D04E-6B9F-4C9C-9D61-459DDC3BBFA5}">
      <dgm:prSet custT="1"/>
      <dgm:spPr/>
      <dgm:t>
        <a:bodyPr/>
        <a:lstStyle/>
        <a:p>
          <a:r>
            <a:rPr lang="de-DE" sz="1600" b="1" dirty="0"/>
            <a:t>CZECH REPUBLIC</a:t>
          </a:r>
        </a:p>
        <a:p>
          <a:r>
            <a:rPr lang="de-DE" sz="1200" dirty="0"/>
            <a:t>Prague Office</a:t>
          </a:r>
        </a:p>
        <a:p>
          <a:r>
            <a:rPr lang="de-DE" sz="1200" dirty="0"/>
            <a:t>Sales &amp; Service</a:t>
          </a:r>
        </a:p>
      </dgm:t>
    </dgm:pt>
    <dgm:pt modelId="{9898A597-96DB-4C8E-A84D-1D401E1BAA24}" type="parTrans" cxnId="{99A228A3-1BD8-456B-9B7D-D90D00596E5D}">
      <dgm:prSet/>
      <dgm:spPr/>
      <dgm:t>
        <a:bodyPr/>
        <a:lstStyle/>
        <a:p>
          <a:endParaRPr lang="de-DE"/>
        </a:p>
      </dgm:t>
    </dgm:pt>
    <dgm:pt modelId="{E9104CC0-C079-46F5-882C-1F78E2BDB1BF}" type="sibTrans" cxnId="{99A228A3-1BD8-456B-9B7D-D90D00596E5D}">
      <dgm:prSet/>
      <dgm:spPr/>
      <dgm:t>
        <a:bodyPr/>
        <a:lstStyle/>
        <a:p>
          <a:endParaRPr lang="de-DE"/>
        </a:p>
      </dgm:t>
    </dgm:pt>
    <dgm:pt modelId="{058D8F2E-2EC8-41CC-B041-E3BA8ADFE88F}">
      <dgm:prSet custT="1"/>
      <dgm:spPr/>
      <dgm:t>
        <a:bodyPr/>
        <a:lstStyle/>
        <a:p>
          <a:pPr algn="ctr"/>
          <a:endParaRPr lang="de-DE" sz="1400" b="1" dirty="0"/>
        </a:p>
      </dgm:t>
    </dgm:pt>
    <dgm:pt modelId="{F40383C3-DE2D-42BC-ABA1-9073E71DA577}" type="parTrans" cxnId="{1684F402-A8E3-4F11-B5B3-5A5E86C7B327}">
      <dgm:prSet/>
      <dgm:spPr/>
      <dgm:t>
        <a:bodyPr/>
        <a:lstStyle/>
        <a:p>
          <a:endParaRPr lang="de-DE"/>
        </a:p>
      </dgm:t>
    </dgm:pt>
    <dgm:pt modelId="{9B79D869-5DFF-40B0-888A-ACF14CD08AA5}" type="sibTrans" cxnId="{1684F402-A8E3-4F11-B5B3-5A5E86C7B327}">
      <dgm:prSet/>
      <dgm:spPr/>
      <dgm:t>
        <a:bodyPr/>
        <a:lstStyle/>
        <a:p>
          <a:endParaRPr lang="de-DE"/>
        </a:p>
      </dgm:t>
    </dgm:pt>
    <dgm:pt modelId="{DA0B72ED-7835-4D14-8F10-1054890007D9}">
      <dgm:prSet custT="1"/>
      <dgm:spPr/>
      <dgm:t>
        <a:bodyPr/>
        <a:lstStyle/>
        <a:p>
          <a:r>
            <a:rPr lang="de-DE" sz="1600" b="1" dirty="0"/>
            <a:t>HUNGARY</a:t>
          </a:r>
        </a:p>
        <a:p>
          <a:r>
            <a:rPr lang="de-DE" sz="1200" b="0" dirty="0"/>
            <a:t>Budapest Office</a:t>
          </a:r>
        </a:p>
        <a:p>
          <a:r>
            <a:rPr lang="de-DE" sz="1200" b="0" dirty="0"/>
            <a:t>Sales &amp; Service</a:t>
          </a:r>
        </a:p>
      </dgm:t>
    </dgm:pt>
    <dgm:pt modelId="{1620007B-1910-4A39-ABE8-6AD0E898DA3C}" type="parTrans" cxnId="{A82E1524-D9CA-4E9A-B83D-2ACE69E55C02}">
      <dgm:prSet/>
      <dgm:spPr/>
      <dgm:t>
        <a:bodyPr/>
        <a:lstStyle/>
        <a:p>
          <a:endParaRPr lang="de-DE"/>
        </a:p>
      </dgm:t>
    </dgm:pt>
    <dgm:pt modelId="{64F29903-F62F-4A25-B3D0-5B00FBC27F36}" type="sibTrans" cxnId="{A82E1524-D9CA-4E9A-B83D-2ACE69E55C02}">
      <dgm:prSet/>
      <dgm:spPr/>
      <dgm:t>
        <a:bodyPr/>
        <a:lstStyle/>
        <a:p>
          <a:endParaRPr lang="de-DE"/>
        </a:p>
      </dgm:t>
    </dgm:pt>
    <dgm:pt modelId="{19583D03-F3AF-4791-81AC-D144F8276FFF}">
      <dgm:prSet custT="1"/>
      <dgm:spPr/>
      <dgm:t>
        <a:bodyPr/>
        <a:lstStyle/>
        <a:p>
          <a:pPr algn="ctr"/>
          <a:endParaRPr lang="de-DE" sz="1400" b="1" dirty="0"/>
        </a:p>
      </dgm:t>
    </dgm:pt>
    <dgm:pt modelId="{15F0BDD9-C36E-4B1B-A5E2-EB052D30192F}" type="parTrans" cxnId="{340DB17A-D28D-4068-BFD6-578198BF73C1}">
      <dgm:prSet/>
      <dgm:spPr/>
      <dgm:t>
        <a:bodyPr/>
        <a:lstStyle/>
        <a:p>
          <a:endParaRPr lang="de-DE"/>
        </a:p>
      </dgm:t>
    </dgm:pt>
    <dgm:pt modelId="{85253FB4-9152-40B6-B5C2-D71562E4AAD3}" type="sibTrans" cxnId="{340DB17A-D28D-4068-BFD6-578198BF73C1}">
      <dgm:prSet/>
      <dgm:spPr/>
      <dgm:t>
        <a:bodyPr/>
        <a:lstStyle/>
        <a:p>
          <a:endParaRPr lang="de-DE"/>
        </a:p>
      </dgm:t>
    </dgm:pt>
    <dgm:pt modelId="{1475051A-60BA-4980-B64D-8BC3EDD6EF31}">
      <dgm:prSet custT="1"/>
      <dgm:spPr/>
      <dgm:t>
        <a:bodyPr/>
        <a:lstStyle/>
        <a:p>
          <a:r>
            <a:rPr lang="de-DE" sz="1600" b="1" dirty="0"/>
            <a:t>BULGARIA</a:t>
          </a:r>
          <a:endParaRPr lang="de-DE" sz="1000" dirty="0"/>
        </a:p>
        <a:p>
          <a:r>
            <a:rPr lang="de-DE" sz="1200" b="0" dirty="0"/>
            <a:t>Sofia Office</a:t>
          </a:r>
        </a:p>
        <a:p>
          <a:r>
            <a:rPr lang="de-DE" sz="1200" b="0" dirty="0"/>
            <a:t>Sales &amp; Service</a:t>
          </a:r>
        </a:p>
      </dgm:t>
    </dgm:pt>
    <dgm:pt modelId="{425B5944-36F1-425B-A839-B8B264AFAC4E}" type="parTrans" cxnId="{B7C3F48D-7E0D-49AA-8C52-9C31514FAEE7}">
      <dgm:prSet/>
      <dgm:spPr/>
      <dgm:t>
        <a:bodyPr/>
        <a:lstStyle/>
        <a:p>
          <a:endParaRPr lang="de-DE"/>
        </a:p>
      </dgm:t>
    </dgm:pt>
    <dgm:pt modelId="{957F9ABD-3317-451D-B71A-661253510C49}" type="sibTrans" cxnId="{B7C3F48D-7E0D-49AA-8C52-9C31514FAEE7}">
      <dgm:prSet/>
      <dgm:spPr/>
      <dgm:t>
        <a:bodyPr/>
        <a:lstStyle/>
        <a:p>
          <a:endParaRPr lang="de-DE"/>
        </a:p>
      </dgm:t>
    </dgm:pt>
    <dgm:pt modelId="{6C7B5497-9FDA-4865-92C9-05D3B022DB99}">
      <dgm:prSet custT="1"/>
      <dgm:spPr/>
      <dgm:t>
        <a:bodyPr/>
        <a:lstStyle/>
        <a:p>
          <a:pPr algn="ctr"/>
          <a:endParaRPr lang="de-DE" sz="1400" b="1" dirty="0"/>
        </a:p>
      </dgm:t>
    </dgm:pt>
    <dgm:pt modelId="{CED178B6-CDE0-4632-B34F-A7A94B2B0B13}" type="parTrans" cxnId="{50A7160A-CA3E-49B5-A758-8F53D5F94C07}">
      <dgm:prSet/>
      <dgm:spPr/>
      <dgm:t>
        <a:bodyPr/>
        <a:lstStyle/>
        <a:p>
          <a:endParaRPr lang="de-DE"/>
        </a:p>
      </dgm:t>
    </dgm:pt>
    <dgm:pt modelId="{5636F2A2-C6E3-4890-894B-31C725F7155D}" type="sibTrans" cxnId="{50A7160A-CA3E-49B5-A758-8F53D5F94C07}">
      <dgm:prSet/>
      <dgm:spPr/>
      <dgm:t>
        <a:bodyPr/>
        <a:lstStyle/>
        <a:p>
          <a:endParaRPr lang="de-DE"/>
        </a:p>
      </dgm:t>
    </dgm:pt>
    <dgm:pt modelId="{DE9F4EC1-87FE-456A-B716-0F6789C62FEB}" type="pres">
      <dgm:prSet presAssocID="{DFAAC791-D412-43DB-8334-EFF61E6C21B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4721BDF-8FC3-4B94-A67E-192084A0C5F0}" type="pres">
      <dgm:prSet presAssocID="{DFAAC791-D412-43DB-8334-EFF61E6C21BC}" presName="cycle" presStyleCnt="0"/>
      <dgm:spPr/>
    </dgm:pt>
    <dgm:pt modelId="{1EA14DC1-0B3F-41C3-9BE6-BB3A84CE30B8}" type="pres">
      <dgm:prSet presAssocID="{DFAAC791-D412-43DB-8334-EFF61E6C21BC}" presName="centerShape" presStyleCnt="0"/>
      <dgm:spPr/>
    </dgm:pt>
    <dgm:pt modelId="{D584A89F-A13C-4A7D-B6DA-D99A6C328E89}" type="pres">
      <dgm:prSet presAssocID="{DFAAC791-D412-43DB-8334-EFF61E6C21BC}" presName="connSite" presStyleLbl="node1" presStyleIdx="0" presStyleCnt="4"/>
      <dgm:spPr/>
    </dgm:pt>
    <dgm:pt modelId="{CACFFC96-005C-4EBC-9C5F-6EE4004F4A5C}" type="pres">
      <dgm:prSet presAssocID="{DFAAC791-D412-43DB-8334-EFF61E6C21BC}" presName="visible" presStyleLbl="node1" presStyleIdx="0" presStyleCnt="4" custScaleX="168328" custScaleY="168328" custLinFactNeighborX="25709" custLinFactNeighborY="-14398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42" t="23966" r="2042" b="23966"/>
          </a:stretch>
        </a:blipFill>
      </dgm:spPr>
    </dgm:pt>
    <dgm:pt modelId="{7D78C4D6-F661-402F-AD82-FAF2CC219FC7}" type="pres">
      <dgm:prSet presAssocID="{9898A597-96DB-4C8E-A84D-1D401E1BAA24}" presName="Name25" presStyleLbl="parChTrans1D1" presStyleIdx="0" presStyleCnt="3"/>
      <dgm:spPr/>
    </dgm:pt>
    <dgm:pt modelId="{3D783606-97BC-4BD5-B4FD-3529D00A2BA1}" type="pres">
      <dgm:prSet presAssocID="{6FD1D04E-6B9F-4C9C-9D61-459DDC3BBFA5}" presName="node" presStyleCnt="0"/>
      <dgm:spPr/>
    </dgm:pt>
    <dgm:pt modelId="{77EB4908-2F27-488F-8985-91EF2470C47F}" type="pres">
      <dgm:prSet presAssocID="{6FD1D04E-6B9F-4C9C-9D61-459DDC3BBFA5}" presName="parentNode" presStyleLbl="node1" presStyleIdx="1" presStyleCnt="4" custLinFactX="100000" custLinFactNeighborX="170969" custLinFactNeighborY="10125">
        <dgm:presLayoutVars>
          <dgm:chMax val="1"/>
          <dgm:bulletEnabled val="1"/>
        </dgm:presLayoutVars>
      </dgm:prSet>
      <dgm:spPr/>
    </dgm:pt>
    <dgm:pt modelId="{9CDAC2E0-B09E-4B89-85AE-904C71DB2BD9}" type="pres">
      <dgm:prSet presAssocID="{6FD1D04E-6B9F-4C9C-9D61-459DDC3BBFA5}" presName="childNode" presStyleLbl="revTx" presStyleIdx="0" presStyleCnt="3">
        <dgm:presLayoutVars>
          <dgm:bulletEnabled val="1"/>
        </dgm:presLayoutVars>
      </dgm:prSet>
      <dgm:spPr/>
    </dgm:pt>
    <dgm:pt modelId="{490A5737-A19E-4C73-870D-AA96B778F43C}" type="pres">
      <dgm:prSet presAssocID="{1620007B-1910-4A39-ABE8-6AD0E898DA3C}" presName="Name25" presStyleLbl="parChTrans1D1" presStyleIdx="1" presStyleCnt="3"/>
      <dgm:spPr/>
    </dgm:pt>
    <dgm:pt modelId="{6D9043D0-1928-4DC4-B18C-717BFAB56CD0}" type="pres">
      <dgm:prSet presAssocID="{DA0B72ED-7835-4D14-8F10-1054890007D9}" presName="node" presStyleCnt="0"/>
      <dgm:spPr/>
    </dgm:pt>
    <dgm:pt modelId="{D9844DA4-5B28-459B-A55A-5C955BF0E3E2}" type="pres">
      <dgm:prSet presAssocID="{DA0B72ED-7835-4D14-8F10-1054890007D9}" presName="parentNode" presStyleLbl="node1" presStyleIdx="2" presStyleCnt="4" custLinFactX="100000" custLinFactNeighborX="167662" custLinFactNeighborY="9949">
        <dgm:presLayoutVars>
          <dgm:chMax val="1"/>
          <dgm:bulletEnabled val="1"/>
        </dgm:presLayoutVars>
      </dgm:prSet>
      <dgm:spPr/>
    </dgm:pt>
    <dgm:pt modelId="{A3912ACB-34F7-4771-9441-CF21C388A412}" type="pres">
      <dgm:prSet presAssocID="{DA0B72ED-7835-4D14-8F10-1054890007D9}" presName="childNode" presStyleLbl="revTx" presStyleIdx="1" presStyleCnt="3">
        <dgm:presLayoutVars>
          <dgm:bulletEnabled val="1"/>
        </dgm:presLayoutVars>
      </dgm:prSet>
      <dgm:spPr/>
    </dgm:pt>
    <dgm:pt modelId="{DCC8B476-749D-426A-AF79-385CAD147BFF}" type="pres">
      <dgm:prSet presAssocID="{425B5944-36F1-425B-A839-B8B264AFAC4E}" presName="Name25" presStyleLbl="parChTrans1D1" presStyleIdx="2" presStyleCnt="3"/>
      <dgm:spPr/>
    </dgm:pt>
    <dgm:pt modelId="{36BA302F-F38F-453E-A17D-49911CECB736}" type="pres">
      <dgm:prSet presAssocID="{1475051A-60BA-4980-B64D-8BC3EDD6EF31}" presName="node" presStyleCnt="0"/>
      <dgm:spPr/>
    </dgm:pt>
    <dgm:pt modelId="{FD29F251-7577-421B-A532-508D8A70482A}" type="pres">
      <dgm:prSet presAssocID="{1475051A-60BA-4980-B64D-8BC3EDD6EF31}" presName="parentNode" presStyleLbl="node1" presStyleIdx="3" presStyleCnt="4" custLinFactX="100000" custLinFactNeighborX="129744" custLinFactNeighborY="-7728">
        <dgm:presLayoutVars>
          <dgm:chMax val="1"/>
          <dgm:bulletEnabled val="1"/>
        </dgm:presLayoutVars>
      </dgm:prSet>
      <dgm:spPr/>
    </dgm:pt>
    <dgm:pt modelId="{D930D8CC-FCDA-4C0A-ACEE-BBB029759557}" type="pres">
      <dgm:prSet presAssocID="{1475051A-60BA-4980-B64D-8BC3EDD6EF31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684F402-A8E3-4F11-B5B3-5A5E86C7B327}" srcId="{6FD1D04E-6B9F-4C9C-9D61-459DDC3BBFA5}" destId="{058D8F2E-2EC8-41CC-B041-E3BA8ADFE88F}" srcOrd="0" destOrd="0" parTransId="{F40383C3-DE2D-42BC-ABA1-9073E71DA577}" sibTransId="{9B79D869-5DFF-40B0-888A-ACF14CD08AA5}"/>
    <dgm:cxn modelId="{50A7160A-CA3E-49B5-A758-8F53D5F94C07}" srcId="{1475051A-60BA-4980-B64D-8BC3EDD6EF31}" destId="{6C7B5497-9FDA-4865-92C9-05D3B022DB99}" srcOrd="0" destOrd="0" parTransId="{CED178B6-CDE0-4632-B34F-A7A94B2B0B13}" sibTransId="{5636F2A2-C6E3-4890-894B-31C725F7155D}"/>
    <dgm:cxn modelId="{A82E1524-D9CA-4E9A-B83D-2ACE69E55C02}" srcId="{DFAAC791-D412-43DB-8334-EFF61E6C21BC}" destId="{DA0B72ED-7835-4D14-8F10-1054890007D9}" srcOrd="1" destOrd="0" parTransId="{1620007B-1910-4A39-ABE8-6AD0E898DA3C}" sibTransId="{64F29903-F62F-4A25-B3D0-5B00FBC27F36}"/>
    <dgm:cxn modelId="{2684552C-EE90-41D0-9BDE-0CCCCB04D515}" type="presOf" srcId="{6FD1D04E-6B9F-4C9C-9D61-459DDC3BBFA5}" destId="{77EB4908-2F27-488F-8985-91EF2470C47F}" srcOrd="0" destOrd="0" presId="urn:microsoft.com/office/officeart/2005/8/layout/radial2"/>
    <dgm:cxn modelId="{609AFD30-9DCD-4ADC-A58D-BD63A29A9C96}" type="presOf" srcId="{1620007B-1910-4A39-ABE8-6AD0E898DA3C}" destId="{490A5737-A19E-4C73-870D-AA96B778F43C}" srcOrd="0" destOrd="0" presId="urn:microsoft.com/office/officeart/2005/8/layout/radial2"/>
    <dgm:cxn modelId="{05623D31-C929-43DE-BDAF-F8458536CAB8}" type="presOf" srcId="{058D8F2E-2EC8-41CC-B041-E3BA8ADFE88F}" destId="{9CDAC2E0-B09E-4B89-85AE-904C71DB2BD9}" srcOrd="0" destOrd="0" presId="urn:microsoft.com/office/officeart/2005/8/layout/radial2"/>
    <dgm:cxn modelId="{345CDF3F-57EE-49AA-A225-B5C6A1321B00}" type="presOf" srcId="{1475051A-60BA-4980-B64D-8BC3EDD6EF31}" destId="{FD29F251-7577-421B-A532-508D8A70482A}" srcOrd="0" destOrd="0" presId="urn:microsoft.com/office/officeart/2005/8/layout/radial2"/>
    <dgm:cxn modelId="{60CE6273-5007-43B3-B11E-3C3F1454799A}" type="presOf" srcId="{19583D03-F3AF-4791-81AC-D144F8276FFF}" destId="{A3912ACB-34F7-4771-9441-CF21C388A412}" srcOrd="0" destOrd="0" presId="urn:microsoft.com/office/officeart/2005/8/layout/radial2"/>
    <dgm:cxn modelId="{3E24BD78-342A-484E-B476-CD6F3E05253A}" type="presOf" srcId="{DFAAC791-D412-43DB-8334-EFF61E6C21BC}" destId="{DE9F4EC1-87FE-456A-B716-0F6789C62FEB}" srcOrd="0" destOrd="0" presId="urn:microsoft.com/office/officeart/2005/8/layout/radial2"/>
    <dgm:cxn modelId="{340DB17A-D28D-4068-BFD6-578198BF73C1}" srcId="{DA0B72ED-7835-4D14-8F10-1054890007D9}" destId="{19583D03-F3AF-4791-81AC-D144F8276FFF}" srcOrd="0" destOrd="0" parTransId="{15F0BDD9-C36E-4B1B-A5E2-EB052D30192F}" sibTransId="{85253FB4-9152-40B6-B5C2-D71562E4AAD3}"/>
    <dgm:cxn modelId="{B7C3F48D-7E0D-49AA-8C52-9C31514FAEE7}" srcId="{DFAAC791-D412-43DB-8334-EFF61E6C21BC}" destId="{1475051A-60BA-4980-B64D-8BC3EDD6EF31}" srcOrd="2" destOrd="0" parTransId="{425B5944-36F1-425B-A839-B8B264AFAC4E}" sibTransId="{957F9ABD-3317-451D-B71A-661253510C49}"/>
    <dgm:cxn modelId="{99A228A3-1BD8-456B-9B7D-D90D00596E5D}" srcId="{DFAAC791-D412-43DB-8334-EFF61E6C21BC}" destId="{6FD1D04E-6B9F-4C9C-9D61-459DDC3BBFA5}" srcOrd="0" destOrd="0" parTransId="{9898A597-96DB-4C8E-A84D-1D401E1BAA24}" sibTransId="{E9104CC0-C079-46F5-882C-1F78E2BDB1BF}"/>
    <dgm:cxn modelId="{77D44CBB-D76E-4358-BA33-361E7102596C}" type="presOf" srcId="{9898A597-96DB-4C8E-A84D-1D401E1BAA24}" destId="{7D78C4D6-F661-402F-AD82-FAF2CC219FC7}" srcOrd="0" destOrd="0" presId="urn:microsoft.com/office/officeart/2005/8/layout/radial2"/>
    <dgm:cxn modelId="{848A5FC5-4AFA-4BB2-81D5-C3D7A3849D00}" type="presOf" srcId="{425B5944-36F1-425B-A839-B8B264AFAC4E}" destId="{DCC8B476-749D-426A-AF79-385CAD147BFF}" srcOrd="0" destOrd="0" presId="urn:microsoft.com/office/officeart/2005/8/layout/radial2"/>
    <dgm:cxn modelId="{B6C308C7-B70F-4330-A8A2-EA7802262BFE}" type="presOf" srcId="{6C7B5497-9FDA-4865-92C9-05D3B022DB99}" destId="{D930D8CC-FCDA-4C0A-ACEE-BBB029759557}" srcOrd="0" destOrd="0" presId="urn:microsoft.com/office/officeart/2005/8/layout/radial2"/>
    <dgm:cxn modelId="{9BD037EA-6D36-4747-B60A-8181B45836CE}" type="presOf" srcId="{DA0B72ED-7835-4D14-8F10-1054890007D9}" destId="{D9844DA4-5B28-459B-A55A-5C955BF0E3E2}" srcOrd="0" destOrd="0" presId="urn:microsoft.com/office/officeart/2005/8/layout/radial2"/>
    <dgm:cxn modelId="{10B0A83D-FA30-4C88-87EE-FCC1238149CA}" type="presParOf" srcId="{DE9F4EC1-87FE-456A-B716-0F6789C62FEB}" destId="{04721BDF-8FC3-4B94-A67E-192084A0C5F0}" srcOrd="0" destOrd="0" presId="urn:microsoft.com/office/officeart/2005/8/layout/radial2"/>
    <dgm:cxn modelId="{BB15C25F-C626-4CC2-86B4-08CDE84F5FBE}" type="presParOf" srcId="{04721BDF-8FC3-4B94-A67E-192084A0C5F0}" destId="{1EA14DC1-0B3F-41C3-9BE6-BB3A84CE30B8}" srcOrd="0" destOrd="0" presId="urn:microsoft.com/office/officeart/2005/8/layout/radial2"/>
    <dgm:cxn modelId="{48D2D5CE-C614-4DCB-9030-D7D94CF07BAC}" type="presParOf" srcId="{1EA14DC1-0B3F-41C3-9BE6-BB3A84CE30B8}" destId="{D584A89F-A13C-4A7D-B6DA-D99A6C328E89}" srcOrd="0" destOrd="0" presId="urn:microsoft.com/office/officeart/2005/8/layout/radial2"/>
    <dgm:cxn modelId="{8C8CCA2B-5196-4C38-878D-57B8E6029E3E}" type="presParOf" srcId="{1EA14DC1-0B3F-41C3-9BE6-BB3A84CE30B8}" destId="{CACFFC96-005C-4EBC-9C5F-6EE4004F4A5C}" srcOrd="1" destOrd="0" presId="urn:microsoft.com/office/officeart/2005/8/layout/radial2"/>
    <dgm:cxn modelId="{0A215A71-1818-4462-8406-FACEBE376201}" type="presParOf" srcId="{04721BDF-8FC3-4B94-A67E-192084A0C5F0}" destId="{7D78C4D6-F661-402F-AD82-FAF2CC219FC7}" srcOrd="1" destOrd="0" presId="urn:microsoft.com/office/officeart/2005/8/layout/radial2"/>
    <dgm:cxn modelId="{7597F10F-A3A8-496A-B8F2-AAABD7548FDE}" type="presParOf" srcId="{04721BDF-8FC3-4B94-A67E-192084A0C5F0}" destId="{3D783606-97BC-4BD5-B4FD-3529D00A2BA1}" srcOrd="2" destOrd="0" presId="urn:microsoft.com/office/officeart/2005/8/layout/radial2"/>
    <dgm:cxn modelId="{6259F251-6374-426A-8E5F-552236070248}" type="presParOf" srcId="{3D783606-97BC-4BD5-B4FD-3529D00A2BA1}" destId="{77EB4908-2F27-488F-8985-91EF2470C47F}" srcOrd="0" destOrd="0" presId="urn:microsoft.com/office/officeart/2005/8/layout/radial2"/>
    <dgm:cxn modelId="{1B91C7E9-3541-491C-A692-7D669C9D4E08}" type="presParOf" srcId="{3D783606-97BC-4BD5-B4FD-3529D00A2BA1}" destId="{9CDAC2E0-B09E-4B89-85AE-904C71DB2BD9}" srcOrd="1" destOrd="0" presId="urn:microsoft.com/office/officeart/2005/8/layout/radial2"/>
    <dgm:cxn modelId="{7D57F6B4-0069-40FA-A058-E0364EAD95D6}" type="presParOf" srcId="{04721BDF-8FC3-4B94-A67E-192084A0C5F0}" destId="{490A5737-A19E-4C73-870D-AA96B778F43C}" srcOrd="3" destOrd="0" presId="urn:microsoft.com/office/officeart/2005/8/layout/radial2"/>
    <dgm:cxn modelId="{47FABF56-E298-46F9-961A-D815FBFA3DC4}" type="presParOf" srcId="{04721BDF-8FC3-4B94-A67E-192084A0C5F0}" destId="{6D9043D0-1928-4DC4-B18C-717BFAB56CD0}" srcOrd="4" destOrd="0" presId="urn:microsoft.com/office/officeart/2005/8/layout/radial2"/>
    <dgm:cxn modelId="{E69BC8F1-A242-4BE9-8265-3520E73FAD92}" type="presParOf" srcId="{6D9043D0-1928-4DC4-B18C-717BFAB56CD0}" destId="{D9844DA4-5B28-459B-A55A-5C955BF0E3E2}" srcOrd="0" destOrd="0" presId="urn:microsoft.com/office/officeart/2005/8/layout/radial2"/>
    <dgm:cxn modelId="{5E72515C-2C1F-4B00-85FE-17DD2F66602F}" type="presParOf" srcId="{6D9043D0-1928-4DC4-B18C-717BFAB56CD0}" destId="{A3912ACB-34F7-4771-9441-CF21C388A412}" srcOrd="1" destOrd="0" presId="urn:microsoft.com/office/officeart/2005/8/layout/radial2"/>
    <dgm:cxn modelId="{B984EE8C-FABD-4F5E-A81B-0D9CCFF343C0}" type="presParOf" srcId="{04721BDF-8FC3-4B94-A67E-192084A0C5F0}" destId="{DCC8B476-749D-426A-AF79-385CAD147BFF}" srcOrd="5" destOrd="0" presId="urn:microsoft.com/office/officeart/2005/8/layout/radial2"/>
    <dgm:cxn modelId="{C929E63A-ECB0-4482-BEE8-E19F552F7744}" type="presParOf" srcId="{04721BDF-8FC3-4B94-A67E-192084A0C5F0}" destId="{36BA302F-F38F-453E-A17D-49911CECB736}" srcOrd="6" destOrd="0" presId="urn:microsoft.com/office/officeart/2005/8/layout/radial2"/>
    <dgm:cxn modelId="{5803B019-BEDD-4C8E-8B58-7EDADB2AC6E6}" type="presParOf" srcId="{36BA302F-F38F-453E-A17D-49911CECB736}" destId="{FD29F251-7577-421B-A532-508D8A70482A}" srcOrd="0" destOrd="0" presId="urn:microsoft.com/office/officeart/2005/8/layout/radial2"/>
    <dgm:cxn modelId="{3B435489-C758-4F69-BB92-5A7A4D4EFD90}" type="presParOf" srcId="{36BA302F-F38F-453E-A17D-49911CECB736}" destId="{D930D8CC-FCDA-4C0A-ACEE-BBB02975955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AC791-D412-43DB-8334-EFF61E6C21BC}" type="doc">
      <dgm:prSet loTypeId="urn:microsoft.com/office/officeart/2005/8/layout/radial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5574C29-7468-4133-A3DA-E51A93A77156}">
      <dgm:prSet phldrT="[Text]" custT="1"/>
      <dgm:spPr/>
      <dgm:t>
        <a:bodyPr/>
        <a:lstStyle/>
        <a:p>
          <a:r>
            <a:rPr lang="de-DE" sz="1400" dirty="0"/>
            <a:t>Electronics</a:t>
          </a:r>
        </a:p>
      </dgm:t>
    </dgm:pt>
    <dgm:pt modelId="{1D5B628F-C15F-4945-8368-B87B2773F625}" type="parTrans" cxnId="{12CA433C-A172-49D4-9D19-2782257CC03B}">
      <dgm:prSet/>
      <dgm:spPr/>
      <dgm:t>
        <a:bodyPr/>
        <a:lstStyle/>
        <a:p>
          <a:endParaRPr lang="de-DE"/>
        </a:p>
      </dgm:t>
    </dgm:pt>
    <dgm:pt modelId="{4E116959-2E67-4CA7-887E-5523607710FF}" type="sibTrans" cxnId="{12CA433C-A172-49D4-9D19-2782257CC03B}">
      <dgm:prSet/>
      <dgm:spPr/>
      <dgm:t>
        <a:bodyPr/>
        <a:lstStyle/>
        <a:p>
          <a:endParaRPr lang="de-DE"/>
        </a:p>
      </dgm:t>
    </dgm:pt>
    <dgm:pt modelId="{72881033-D3D9-4EA7-807D-B948BA13831E}">
      <dgm:prSet phldrT="[Text]" custT="1"/>
      <dgm:spPr/>
      <dgm:t>
        <a:bodyPr/>
        <a:lstStyle/>
        <a:p>
          <a:r>
            <a:rPr lang="de-DE" sz="1600" dirty="0"/>
            <a:t>Screen </a:t>
          </a:r>
          <a:r>
            <a:rPr lang="de-DE" sz="1600" dirty="0" err="1"/>
            <a:t>Printing</a:t>
          </a:r>
          <a:endParaRPr lang="de-DE" sz="1600" dirty="0"/>
        </a:p>
      </dgm:t>
    </dgm:pt>
    <dgm:pt modelId="{251E820E-D9A1-4CB9-80BA-4AC380ADA61A}" type="parTrans" cxnId="{88416856-F423-4389-B97F-7BBF219C2998}">
      <dgm:prSet/>
      <dgm:spPr/>
      <dgm:t>
        <a:bodyPr/>
        <a:lstStyle/>
        <a:p>
          <a:endParaRPr lang="de-DE"/>
        </a:p>
      </dgm:t>
    </dgm:pt>
    <dgm:pt modelId="{A05EE4F9-0E0F-4A81-ABAC-B8BEC41FEAA6}" type="sibTrans" cxnId="{88416856-F423-4389-B97F-7BBF219C2998}">
      <dgm:prSet/>
      <dgm:spPr/>
      <dgm:t>
        <a:bodyPr/>
        <a:lstStyle/>
        <a:p>
          <a:endParaRPr lang="de-DE"/>
        </a:p>
      </dgm:t>
    </dgm:pt>
    <dgm:pt modelId="{2E139357-62A2-4F50-8A18-2C20DF31C7AC}">
      <dgm:prSet phldrT="[Text]" custT="1"/>
      <dgm:spPr/>
      <dgm:t>
        <a:bodyPr/>
        <a:lstStyle/>
        <a:p>
          <a:r>
            <a:rPr lang="de-DE" sz="1600" dirty="0"/>
            <a:t>Pick &amp; Place</a:t>
          </a:r>
        </a:p>
      </dgm:t>
    </dgm:pt>
    <dgm:pt modelId="{0883C828-6FFE-44E1-98ED-335BC3369C7F}" type="parTrans" cxnId="{3B606E3D-81FE-4BC3-A2AE-281F653DC325}">
      <dgm:prSet/>
      <dgm:spPr/>
      <dgm:t>
        <a:bodyPr/>
        <a:lstStyle/>
        <a:p>
          <a:endParaRPr lang="de-DE"/>
        </a:p>
      </dgm:t>
    </dgm:pt>
    <dgm:pt modelId="{BEA37D2C-F108-485B-941D-486F124329B3}" type="sibTrans" cxnId="{3B606E3D-81FE-4BC3-A2AE-281F653DC325}">
      <dgm:prSet/>
      <dgm:spPr/>
      <dgm:t>
        <a:bodyPr/>
        <a:lstStyle/>
        <a:p>
          <a:endParaRPr lang="de-DE"/>
        </a:p>
      </dgm:t>
    </dgm:pt>
    <dgm:pt modelId="{E44CFB54-A93A-405A-886D-5552B866825A}">
      <dgm:prSet phldrT="[Text]"/>
      <dgm:spPr/>
      <dgm:t>
        <a:bodyPr/>
        <a:lstStyle/>
        <a:p>
          <a:r>
            <a:rPr lang="de-DE" dirty="0"/>
            <a:t>Automotive</a:t>
          </a:r>
        </a:p>
      </dgm:t>
    </dgm:pt>
    <dgm:pt modelId="{15E123E8-21AD-4A2F-9558-C6D18223ADF8}" type="parTrans" cxnId="{4C5301F9-667A-4BE0-A242-0A59EBCD3DC3}">
      <dgm:prSet/>
      <dgm:spPr/>
      <dgm:t>
        <a:bodyPr/>
        <a:lstStyle/>
        <a:p>
          <a:endParaRPr lang="de-DE"/>
        </a:p>
      </dgm:t>
    </dgm:pt>
    <dgm:pt modelId="{B9657145-0189-4A69-ABD8-A1522A7C2552}" type="sibTrans" cxnId="{4C5301F9-667A-4BE0-A242-0A59EBCD3DC3}">
      <dgm:prSet/>
      <dgm:spPr/>
      <dgm:t>
        <a:bodyPr/>
        <a:lstStyle/>
        <a:p>
          <a:endParaRPr lang="de-DE"/>
        </a:p>
      </dgm:t>
    </dgm:pt>
    <dgm:pt modelId="{B311B977-D767-4745-8DE9-16C23B89E8C5}">
      <dgm:prSet phldrT="[Text]"/>
      <dgm:spPr/>
      <dgm:t>
        <a:bodyPr/>
        <a:lstStyle/>
        <a:p>
          <a:r>
            <a:rPr lang="de-DE" dirty="0" err="1"/>
            <a:t>Metal</a:t>
          </a:r>
          <a:r>
            <a:rPr lang="de-DE" dirty="0"/>
            <a:t> Processing</a:t>
          </a:r>
        </a:p>
      </dgm:t>
    </dgm:pt>
    <dgm:pt modelId="{AF5C8484-52F2-4612-80FA-587ED92106F1}" type="parTrans" cxnId="{A34FE6BB-CD60-42FE-945C-1C85555EA164}">
      <dgm:prSet/>
      <dgm:spPr/>
      <dgm:t>
        <a:bodyPr/>
        <a:lstStyle/>
        <a:p>
          <a:endParaRPr lang="de-DE"/>
        </a:p>
      </dgm:t>
    </dgm:pt>
    <dgm:pt modelId="{6E256C39-A8E1-4E1F-A7DC-272B0725B89C}" type="sibTrans" cxnId="{A34FE6BB-CD60-42FE-945C-1C85555EA164}">
      <dgm:prSet/>
      <dgm:spPr/>
      <dgm:t>
        <a:bodyPr/>
        <a:lstStyle/>
        <a:p>
          <a:endParaRPr lang="de-DE"/>
        </a:p>
      </dgm:t>
    </dgm:pt>
    <dgm:pt modelId="{408F3F9B-94F5-461D-BB62-D1E87BF12565}">
      <dgm:prSet phldrT="[Text]"/>
      <dgm:spPr/>
      <dgm:t>
        <a:bodyPr/>
        <a:lstStyle/>
        <a:p>
          <a:r>
            <a:rPr lang="de-DE" dirty="0" err="1"/>
            <a:t>Carbon</a:t>
          </a:r>
          <a:r>
            <a:rPr lang="de-DE" dirty="0"/>
            <a:t> Processing</a:t>
          </a:r>
        </a:p>
      </dgm:t>
    </dgm:pt>
    <dgm:pt modelId="{8AC736FA-66CE-42A6-BD37-A74351B36DB3}" type="parTrans" cxnId="{A7F9F42B-EB57-4737-9E1B-50DC00F65042}">
      <dgm:prSet/>
      <dgm:spPr/>
      <dgm:t>
        <a:bodyPr/>
        <a:lstStyle/>
        <a:p>
          <a:endParaRPr lang="de-DE"/>
        </a:p>
      </dgm:t>
    </dgm:pt>
    <dgm:pt modelId="{4591289F-4AFD-4175-B6AD-1714FAAE09B2}" type="sibTrans" cxnId="{A7F9F42B-EB57-4737-9E1B-50DC00F65042}">
      <dgm:prSet/>
      <dgm:spPr/>
      <dgm:t>
        <a:bodyPr/>
        <a:lstStyle/>
        <a:p>
          <a:endParaRPr lang="de-DE"/>
        </a:p>
      </dgm:t>
    </dgm:pt>
    <dgm:pt modelId="{4B7AA10C-B074-49ED-89BE-045BCE87D959}">
      <dgm:prSet phldrT="[Text]"/>
      <dgm:spPr/>
      <dgm:t>
        <a:bodyPr/>
        <a:lstStyle/>
        <a:p>
          <a:r>
            <a:rPr lang="de-DE" dirty="0" err="1"/>
            <a:t>Energy</a:t>
          </a:r>
          <a:r>
            <a:rPr lang="de-DE" dirty="0"/>
            <a:t> Engineering</a:t>
          </a:r>
        </a:p>
      </dgm:t>
    </dgm:pt>
    <dgm:pt modelId="{52CDC73F-163E-4C2C-9C7D-6896E8741D49}" type="parTrans" cxnId="{048057B0-7EEF-451E-AD2B-87949F5A67D4}">
      <dgm:prSet/>
      <dgm:spPr/>
      <dgm:t>
        <a:bodyPr/>
        <a:lstStyle/>
        <a:p>
          <a:endParaRPr lang="de-DE"/>
        </a:p>
      </dgm:t>
    </dgm:pt>
    <dgm:pt modelId="{C9A186AA-A868-44A7-99F9-279385C5D20C}" type="sibTrans" cxnId="{048057B0-7EEF-451E-AD2B-87949F5A67D4}">
      <dgm:prSet/>
      <dgm:spPr/>
      <dgm:t>
        <a:bodyPr/>
        <a:lstStyle/>
        <a:p>
          <a:endParaRPr lang="de-DE"/>
        </a:p>
      </dgm:t>
    </dgm:pt>
    <dgm:pt modelId="{9B8C04F0-A655-4947-8E9B-F616ED20DD5E}">
      <dgm:prSet phldrT="[Text]"/>
      <dgm:spPr/>
      <dgm:t>
        <a:bodyPr/>
        <a:lstStyle/>
        <a:p>
          <a:r>
            <a:rPr lang="de-DE" dirty="0" err="1"/>
            <a:t>Raw</a:t>
          </a:r>
          <a:r>
            <a:rPr lang="de-DE" dirty="0"/>
            <a:t> Material </a:t>
          </a:r>
          <a:r>
            <a:rPr lang="de-DE" dirty="0" err="1"/>
            <a:t>Production</a:t>
          </a:r>
          <a:endParaRPr lang="de-DE" dirty="0"/>
        </a:p>
      </dgm:t>
    </dgm:pt>
    <dgm:pt modelId="{54FE251A-EFFE-4249-8F47-F1283379B4D0}" type="parTrans" cxnId="{B8869DD1-7DF1-47B3-9E7D-563A1F191667}">
      <dgm:prSet/>
      <dgm:spPr/>
      <dgm:t>
        <a:bodyPr/>
        <a:lstStyle/>
        <a:p>
          <a:endParaRPr lang="de-DE"/>
        </a:p>
      </dgm:t>
    </dgm:pt>
    <dgm:pt modelId="{59335247-775B-4096-81F4-3923469D2BBC}" type="sibTrans" cxnId="{B8869DD1-7DF1-47B3-9E7D-563A1F191667}">
      <dgm:prSet/>
      <dgm:spPr/>
      <dgm:t>
        <a:bodyPr/>
        <a:lstStyle/>
        <a:p>
          <a:endParaRPr lang="de-DE"/>
        </a:p>
      </dgm:t>
    </dgm:pt>
    <dgm:pt modelId="{2C0CDFD3-120D-4835-8C36-F0AB2F8B0E73}">
      <dgm:prSet phldrT="[Text]" custT="1"/>
      <dgm:spPr/>
      <dgm:t>
        <a:bodyPr/>
        <a:lstStyle/>
        <a:p>
          <a:r>
            <a:rPr lang="de-DE" sz="1600" dirty="0" err="1"/>
            <a:t>Inspection</a:t>
          </a:r>
          <a:endParaRPr lang="de-DE" sz="1600" dirty="0"/>
        </a:p>
      </dgm:t>
    </dgm:pt>
    <dgm:pt modelId="{47E28354-8225-484F-84D0-3AAC1C468D5E}" type="parTrans" cxnId="{3CC598D7-3A6E-4DA1-8FB1-A0CFA220CC2C}">
      <dgm:prSet/>
      <dgm:spPr/>
      <dgm:t>
        <a:bodyPr/>
        <a:lstStyle/>
        <a:p>
          <a:endParaRPr lang="de-DE"/>
        </a:p>
      </dgm:t>
    </dgm:pt>
    <dgm:pt modelId="{87974DC9-3CAD-4CAF-A578-6C9351198DA7}" type="sibTrans" cxnId="{3CC598D7-3A6E-4DA1-8FB1-A0CFA220CC2C}">
      <dgm:prSet/>
      <dgm:spPr/>
      <dgm:t>
        <a:bodyPr/>
        <a:lstStyle/>
        <a:p>
          <a:endParaRPr lang="de-DE"/>
        </a:p>
      </dgm:t>
    </dgm:pt>
    <dgm:pt modelId="{7A4432B1-F375-45A0-BEE0-7D00096FE2A7}">
      <dgm:prSet phldrT="[Text]" custT="1"/>
      <dgm:spPr/>
      <dgm:t>
        <a:bodyPr/>
        <a:lstStyle/>
        <a:p>
          <a:r>
            <a:rPr lang="de-DE" sz="1600" dirty="0" err="1"/>
            <a:t>Cleaning</a:t>
          </a:r>
          <a:endParaRPr lang="de-DE" sz="1600" dirty="0"/>
        </a:p>
      </dgm:t>
    </dgm:pt>
    <dgm:pt modelId="{0953E653-4E6E-44B5-9537-2DD650243967}" type="parTrans" cxnId="{E246A24E-9D4D-4F91-81DF-9C6F19075A0E}">
      <dgm:prSet/>
      <dgm:spPr/>
      <dgm:t>
        <a:bodyPr/>
        <a:lstStyle/>
        <a:p>
          <a:endParaRPr lang="de-DE"/>
        </a:p>
      </dgm:t>
    </dgm:pt>
    <dgm:pt modelId="{7CD7A753-BB36-4F13-A208-21BE96D3D760}" type="sibTrans" cxnId="{E246A24E-9D4D-4F91-81DF-9C6F19075A0E}">
      <dgm:prSet/>
      <dgm:spPr/>
      <dgm:t>
        <a:bodyPr/>
        <a:lstStyle/>
        <a:p>
          <a:endParaRPr lang="de-DE"/>
        </a:p>
      </dgm:t>
    </dgm:pt>
    <dgm:pt modelId="{CCE4DC11-2615-4433-AB92-4B5F13BEE6BE}">
      <dgm:prSet phldrT="[Text]" custT="1"/>
      <dgm:spPr/>
      <dgm:t>
        <a:bodyPr/>
        <a:lstStyle/>
        <a:p>
          <a:r>
            <a:rPr lang="de-DE" sz="1600" dirty="0"/>
            <a:t>Additional Products</a:t>
          </a:r>
        </a:p>
      </dgm:t>
    </dgm:pt>
    <dgm:pt modelId="{1B682324-4578-4C2A-B7B8-300338143901}" type="parTrans" cxnId="{DF21DC26-EC03-4CB7-97BE-A0D428D8E3CB}">
      <dgm:prSet/>
      <dgm:spPr/>
      <dgm:t>
        <a:bodyPr/>
        <a:lstStyle/>
        <a:p>
          <a:endParaRPr lang="de-DE"/>
        </a:p>
      </dgm:t>
    </dgm:pt>
    <dgm:pt modelId="{D4953ECB-C01F-437C-A83B-2B66FBE69EDC}" type="sibTrans" cxnId="{DF21DC26-EC03-4CB7-97BE-A0D428D8E3CB}">
      <dgm:prSet/>
      <dgm:spPr/>
      <dgm:t>
        <a:bodyPr/>
        <a:lstStyle/>
        <a:p>
          <a:endParaRPr lang="de-DE"/>
        </a:p>
      </dgm:t>
    </dgm:pt>
    <dgm:pt modelId="{827618CC-3EA2-4619-8E65-E2A33E056EE0}">
      <dgm:prSet phldrT="[Text]"/>
      <dgm:spPr/>
      <dgm:t>
        <a:bodyPr/>
        <a:lstStyle/>
        <a:p>
          <a:r>
            <a:rPr lang="de-DE" dirty="0"/>
            <a:t>Environmental Test Chambers</a:t>
          </a:r>
        </a:p>
      </dgm:t>
    </dgm:pt>
    <dgm:pt modelId="{D8E4676A-89E3-4492-9796-85CA89117AF1}" type="parTrans" cxnId="{EA80D4C0-DA62-4DD1-8B94-32364B6FDC0D}">
      <dgm:prSet/>
      <dgm:spPr/>
      <dgm:t>
        <a:bodyPr/>
        <a:lstStyle/>
        <a:p>
          <a:endParaRPr lang="de-DE"/>
        </a:p>
      </dgm:t>
    </dgm:pt>
    <dgm:pt modelId="{640F8744-8C8A-4EDB-942F-61643ADD7F26}" type="sibTrans" cxnId="{EA80D4C0-DA62-4DD1-8B94-32364B6FDC0D}">
      <dgm:prSet/>
      <dgm:spPr/>
      <dgm:t>
        <a:bodyPr/>
        <a:lstStyle/>
        <a:p>
          <a:endParaRPr lang="de-DE"/>
        </a:p>
      </dgm:t>
    </dgm:pt>
    <dgm:pt modelId="{EDC13FB1-9FAE-46CC-BA21-E8958BFBA11A}">
      <dgm:prSet phldrT="[Text]"/>
      <dgm:spPr/>
      <dgm:t>
        <a:bodyPr/>
        <a:lstStyle/>
        <a:p>
          <a:r>
            <a:rPr lang="de-DE" dirty="0"/>
            <a:t>System Integration</a:t>
          </a:r>
        </a:p>
      </dgm:t>
    </dgm:pt>
    <dgm:pt modelId="{CF09CE7D-7CF5-4AC3-8FF7-ABFDF7E75D2A}" type="parTrans" cxnId="{C6408295-DD9B-4E99-ADE8-59D3DF6EC404}">
      <dgm:prSet/>
      <dgm:spPr/>
      <dgm:t>
        <a:bodyPr/>
        <a:lstStyle/>
        <a:p>
          <a:endParaRPr lang="de-DE"/>
        </a:p>
      </dgm:t>
    </dgm:pt>
    <dgm:pt modelId="{27CBCA8A-09ED-4E7A-ABDB-3EBCC3C2398D}" type="sibTrans" cxnId="{C6408295-DD9B-4E99-ADE8-59D3DF6EC404}">
      <dgm:prSet/>
      <dgm:spPr/>
      <dgm:t>
        <a:bodyPr/>
        <a:lstStyle/>
        <a:p>
          <a:endParaRPr lang="de-DE"/>
        </a:p>
      </dgm:t>
    </dgm:pt>
    <dgm:pt modelId="{04589664-6AAD-43F9-8BFF-F265887D297A}">
      <dgm:prSet phldrT="[Text]"/>
      <dgm:spPr/>
      <dgm:t>
        <a:bodyPr/>
        <a:lstStyle/>
        <a:p>
          <a:r>
            <a:rPr lang="de-DE" dirty="0" err="1"/>
            <a:t>Electrode</a:t>
          </a:r>
          <a:r>
            <a:rPr lang="de-DE" dirty="0"/>
            <a:t> </a:t>
          </a:r>
          <a:r>
            <a:rPr lang="de-DE" dirty="0" err="1"/>
            <a:t>Production</a:t>
          </a:r>
          <a:endParaRPr lang="de-DE" dirty="0"/>
        </a:p>
      </dgm:t>
    </dgm:pt>
    <dgm:pt modelId="{ECEF2E78-AB48-4322-90AD-301BCEEE9CC4}" type="parTrans" cxnId="{1C10BA71-51C0-48EC-96A5-B3FBA6D14EA2}">
      <dgm:prSet/>
      <dgm:spPr/>
      <dgm:t>
        <a:bodyPr/>
        <a:lstStyle/>
        <a:p>
          <a:endParaRPr lang="de-DE"/>
        </a:p>
      </dgm:t>
    </dgm:pt>
    <dgm:pt modelId="{74897D86-7C99-4610-BBEA-096B14543D3D}" type="sibTrans" cxnId="{1C10BA71-51C0-48EC-96A5-B3FBA6D14EA2}">
      <dgm:prSet/>
      <dgm:spPr/>
      <dgm:t>
        <a:bodyPr/>
        <a:lstStyle/>
        <a:p>
          <a:endParaRPr lang="de-DE"/>
        </a:p>
      </dgm:t>
    </dgm:pt>
    <dgm:pt modelId="{66378683-0992-4056-B6DC-891CDDC04088}">
      <dgm:prSet phldrT="[Text]"/>
      <dgm:spPr/>
      <dgm:t>
        <a:bodyPr/>
        <a:lstStyle/>
        <a:p>
          <a:r>
            <a:rPr lang="de-DE" dirty="0" err="1"/>
            <a:t>Cell</a:t>
          </a:r>
          <a:r>
            <a:rPr lang="de-DE" dirty="0"/>
            <a:t> </a:t>
          </a:r>
          <a:r>
            <a:rPr lang="de-DE" dirty="0" err="1"/>
            <a:t>Assembly</a:t>
          </a:r>
          <a:endParaRPr lang="de-DE" dirty="0"/>
        </a:p>
      </dgm:t>
    </dgm:pt>
    <dgm:pt modelId="{08F9DBD7-2172-4C49-8A5D-E5F9986DF1C6}" type="parTrans" cxnId="{8C2C862C-B9A9-45DF-B086-D68BB71B0B74}">
      <dgm:prSet/>
      <dgm:spPr/>
      <dgm:t>
        <a:bodyPr/>
        <a:lstStyle/>
        <a:p>
          <a:endParaRPr lang="de-DE"/>
        </a:p>
      </dgm:t>
    </dgm:pt>
    <dgm:pt modelId="{279DD388-B961-49A3-9F05-294D5B894D98}" type="sibTrans" cxnId="{8C2C862C-B9A9-45DF-B086-D68BB71B0B74}">
      <dgm:prSet/>
      <dgm:spPr/>
      <dgm:t>
        <a:bodyPr/>
        <a:lstStyle/>
        <a:p>
          <a:endParaRPr lang="de-DE"/>
        </a:p>
      </dgm:t>
    </dgm:pt>
    <dgm:pt modelId="{9CD2BF19-E81A-464D-AAE3-3D8109AD91FF}">
      <dgm:prSet phldrT="[Text]"/>
      <dgm:spPr/>
      <dgm:t>
        <a:bodyPr/>
        <a:lstStyle/>
        <a:p>
          <a:r>
            <a:rPr lang="de-DE" dirty="0"/>
            <a:t>Total Plant Engineering</a:t>
          </a:r>
        </a:p>
      </dgm:t>
    </dgm:pt>
    <dgm:pt modelId="{CEF9D85A-E8FC-4B44-88FD-A0C37B65EB14}" type="parTrans" cxnId="{493E243C-15BD-4CF2-88B4-D8179848D143}">
      <dgm:prSet/>
      <dgm:spPr/>
      <dgm:t>
        <a:bodyPr/>
        <a:lstStyle/>
        <a:p>
          <a:endParaRPr lang="de-DE"/>
        </a:p>
      </dgm:t>
    </dgm:pt>
    <dgm:pt modelId="{0F27C195-0562-40D6-A2A9-53FB0D37C5BA}" type="sibTrans" cxnId="{493E243C-15BD-4CF2-88B4-D8179848D143}">
      <dgm:prSet/>
      <dgm:spPr/>
      <dgm:t>
        <a:bodyPr/>
        <a:lstStyle/>
        <a:p>
          <a:endParaRPr lang="de-DE"/>
        </a:p>
      </dgm:t>
    </dgm:pt>
    <dgm:pt modelId="{6FD1D04E-6B9F-4C9C-9D61-459DDC3BBFA5}">
      <dgm:prSet custT="1"/>
      <dgm:spPr/>
      <dgm:t>
        <a:bodyPr/>
        <a:lstStyle/>
        <a:p>
          <a:r>
            <a:rPr lang="de-DE" sz="1400" dirty="0"/>
            <a:t>Gateway </a:t>
          </a:r>
          <a:r>
            <a:rPr lang="de-DE" sz="1400" dirty="0" err="1"/>
            <a:t>Asia</a:t>
          </a:r>
          <a:r>
            <a:rPr lang="de-DE" sz="1400" dirty="0"/>
            <a:t>  Europe</a:t>
          </a:r>
        </a:p>
      </dgm:t>
    </dgm:pt>
    <dgm:pt modelId="{9898A597-96DB-4C8E-A84D-1D401E1BAA24}" type="parTrans" cxnId="{99A228A3-1BD8-456B-9B7D-D90D00596E5D}">
      <dgm:prSet/>
      <dgm:spPr/>
      <dgm:t>
        <a:bodyPr/>
        <a:lstStyle/>
        <a:p>
          <a:endParaRPr lang="de-DE"/>
        </a:p>
      </dgm:t>
    </dgm:pt>
    <dgm:pt modelId="{E9104CC0-C079-46F5-882C-1F78E2BDB1BF}" type="sibTrans" cxnId="{99A228A3-1BD8-456B-9B7D-D90D00596E5D}">
      <dgm:prSet/>
      <dgm:spPr/>
      <dgm:t>
        <a:bodyPr/>
        <a:lstStyle/>
        <a:p>
          <a:endParaRPr lang="de-DE"/>
        </a:p>
      </dgm:t>
    </dgm:pt>
    <dgm:pt modelId="{AEC108D0-A7B9-46AF-96FF-350DCF4304A3}">
      <dgm:prSet/>
      <dgm:spPr/>
      <dgm:t>
        <a:bodyPr/>
        <a:lstStyle/>
        <a:p>
          <a:r>
            <a:rPr lang="de-DE" dirty="0"/>
            <a:t>Business-Bridge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Asia</a:t>
          </a:r>
          <a:endParaRPr lang="de-DE" dirty="0"/>
        </a:p>
      </dgm:t>
    </dgm:pt>
    <dgm:pt modelId="{B992A4F6-DDAE-4DD4-8F9C-E2FB21652618}" type="parTrans" cxnId="{A4193907-0D12-4729-B2B4-1D9F8441FCC8}">
      <dgm:prSet/>
      <dgm:spPr/>
      <dgm:t>
        <a:bodyPr/>
        <a:lstStyle/>
        <a:p>
          <a:endParaRPr lang="de-DE"/>
        </a:p>
      </dgm:t>
    </dgm:pt>
    <dgm:pt modelId="{EE037782-2EE1-458B-96CD-6340E10BEA42}" type="sibTrans" cxnId="{A4193907-0D12-4729-B2B4-1D9F8441FCC8}">
      <dgm:prSet/>
      <dgm:spPr/>
      <dgm:t>
        <a:bodyPr/>
        <a:lstStyle/>
        <a:p>
          <a:endParaRPr lang="de-DE"/>
        </a:p>
      </dgm:t>
    </dgm:pt>
    <dgm:pt modelId="{BC854FE0-510E-4BCD-82EC-54E02A46B387}">
      <dgm:prSet/>
      <dgm:spPr/>
      <dgm:t>
        <a:bodyPr/>
        <a:lstStyle/>
        <a:p>
          <a:r>
            <a:rPr lang="de-DE" dirty="0"/>
            <a:t>Business-Bridge </a:t>
          </a:r>
          <a:r>
            <a:rPr lang="de-DE" dirty="0" err="1"/>
            <a:t>to</a:t>
          </a:r>
          <a:r>
            <a:rPr lang="de-DE" dirty="0"/>
            <a:t> Europe</a:t>
          </a:r>
        </a:p>
      </dgm:t>
    </dgm:pt>
    <dgm:pt modelId="{E4C278A6-7331-4442-BA06-0216D6F1EE3F}" type="parTrans" cxnId="{D7C2422B-7924-4878-BA07-1F41E9857DED}">
      <dgm:prSet/>
      <dgm:spPr/>
      <dgm:t>
        <a:bodyPr/>
        <a:lstStyle/>
        <a:p>
          <a:endParaRPr lang="de-DE"/>
        </a:p>
      </dgm:t>
    </dgm:pt>
    <dgm:pt modelId="{D5646844-7A9F-458E-AB09-A2118C9AA400}" type="sibTrans" cxnId="{D7C2422B-7924-4878-BA07-1F41E9857DED}">
      <dgm:prSet/>
      <dgm:spPr/>
      <dgm:t>
        <a:bodyPr/>
        <a:lstStyle/>
        <a:p>
          <a:endParaRPr lang="de-DE"/>
        </a:p>
      </dgm:t>
    </dgm:pt>
    <dgm:pt modelId="{DE9F4EC1-87FE-456A-B716-0F6789C62FEB}" type="pres">
      <dgm:prSet presAssocID="{DFAAC791-D412-43DB-8334-EFF61E6C21B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4721BDF-8FC3-4B94-A67E-192084A0C5F0}" type="pres">
      <dgm:prSet presAssocID="{DFAAC791-D412-43DB-8334-EFF61E6C21BC}" presName="cycle" presStyleCnt="0"/>
      <dgm:spPr/>
    </dgm:pt>
    <dgm:pt modelId="{1EA14DC1-0B3F-41C3-9BE6-BB3A84CE30B8}" type="pres">
      <dgm:prSet presAssocID="{DFAAC791-D412-43DB-8334-EFF61E6C21BC}" presName="centerShape" presStyleCnt="0"/>
      <dgm:spPr/>
    </dgm:pt>
    <dgm:pt modelId="{D584A89F-A13C-4A7D-B6DA-D99A6C328E89}" type="pres">
      <dgm:prSet presAssocID="{DFAAC791-D412-43DB-8334-EFF61E6C21BC}" presName="connSite" presStyleLbl="node1" presStyleIdx="0" presStyleCnt="5"/>
      <dgm:spPr/>
    </dgm:pt>
    <dgm:pt modelId="{CACFFC96-005C-4EBC-9C5F-6EE4004F4A5C}" type="pres">
      <dgm:prSet presAssocID="{DFAAC791-D412-43DB-8334-EFF61E6C21BC}" presName="visible" presStyleLbl="node1" presStyleIdx="0" presStyleCnt="5" custScaleX="168328" custScaleY="168328" custLinFactNeighborX="-8230" custLinFactNeighborY="2168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42" t="23966" r="2042" b="23966"/>
          </a:stretch>
        </a:blipFill>
      </dgm:spPr>
    </dgm:pt>
    <dgm:pt modelId="{9CDF9E21-E1EF-44E4-9AC7-8590C6D44C47}" type="pres">
      <dgm:prSet presAssocID="{1D5B628F-C15F-4945-8368-B87B2773F625}" presName="Name25" presStyleLbl="parChTrans1D1" presStyleIdx="0" presStyleCnt="4"/>
      <dgm:spPr/>
    </dgm:pt>
    <dgm:pt modelId="{EDA9ABC7-8942-4D4F-8001-13A3E49E8CEE}" type="pres">
      <dgm:prSet presAssocID="{D5574C29-7468-4133-A3DA-E51A93A77156}" presName="node" presStyleCnt="0"/>
      <dgm:spPr/>
    </dgm:pt>
    <dgm:pt modelId="{C410303E-9F72-46ED-A3EC-5D09471BBE61}" type="pres">
      <dgm:prSet presAssocID="{D5574C29-7468-4133-A3DA-E51A93A77156}" presName="parentNode" presStyleLbl="node1" presStyleIdx="1" presStyleCnt="5" custLinFactX="100000" custLinFactNeighborX="132994" custLinFactNeighborY="14630">
        <dgm:presLayoutVars>
          <dgm:chMax val="1"/>
          <dgm:bulletEnabled val="1"/>
        </dgm:presLayoutVars>
      </dgm:prSet>
      <dgm:spPr/>
    </dgm:pt>
    <dgm:pt modelId="{F804DA08-E21E-487F-9FDF-61602B22DBA1}" type="pres">
      <dgm:prSet presAssocID="{D5574C29-7468-4133-A3DA-E51A93A77156}" presName="childNode" presStyleLbl="revTx" presStyleIdx="0" presStyleCnt="4">
        <dgm:presLayoutVars>
          <dgm:bulletEnabled val="1"/>
        </dgm:presLayoutVars>
      </dgm:prSet>
      <dgm:spPr/>
    </dgm:pt>
    <dgm:pt modelId="{FDBE6D15-1A0C-42AE-8E08-C579C56EAD33}" type="pres">
      <dgm:prSet presAssocID="{15E123E8-21AD-4A2F-9558-C6D18223ADF8}" presName="Name25" presStyleLbl="parChTrans1D1" presStyleIdx="1" presStyleCnt="4"/>
      <dgm:spPr/>
    </dgm:pt>
    <dgm:pt modelId="{B2431216-EAE0-46DD-9D94-FA6615BA26B6}" type="pres">
      <dgm:prSet presAssocID="{E44CFB54-A93A-405A-886D-5552B866825A}" presName="node" presStyleCnt="0"/>
      <dgm:spPr/>
    </dgm:pt>
    <dgm:pt modelId="{079E5D9A-12C1-4B42-B3F2-8845D46918D6}" type="pres">
      <dgm:prSet presAssocID="{E44CFB54-A93A-405A-886D-5552B866825A}" presName="parentNode" presStyleLbl="node1" presStyleIdx="2" presStyleCnt="5" custLinFactX="100000" custLinFactNeighborX="193778" custLinFactNeighborY="36965">
        <dgm:presLayoutVars>
          <dgm:chMax val="1"/>
          <dgm:bulletEnabled val="1"/>
        </dgm:presLayoutVars>
      </dgm:prSet>
      <dgm:spPr/>
    </dgm:pt>
    <dgm:pt modelId="{A0527E8A-C4AC-4FD0-92D8-F3BCC62A36A6}" type="pres">
      <dgm:prSet presAssocID="{E44CFB54-A93A-405A-886D-5552B866825A}" presName="childNode" presStyleLbl="revTx" presStyleIdx="1" presStyleCnt="4">
        <dgm:presLayoutVars>
          <dgm:bulletEnabled val="1"/>
        </dgm:presLayoutVars>
      </dgm:prSet>
      <dgm:spPr/>
    </dgm:pt>
    <dgm:pt modelId="{704046B9-7CA7-43CA-B845-A6EB3EF3F02E}" type="pres">
      <dgm:prSet presAssocID="{52CDC73F-163E-4C2C-9C7D-6896E8741D49}" presName="Name25" presStyleLbl="parChTrans1D1" presStyleIdx="2" presStyleCnt="4"/>
      <dgm:spPr/>
    </dgm:pt>
    <dgm:pt modelId="{12945EE5-6B8F-4BFC-9D19-46E03668D8E5}" type="pres">
      <dgm:prSet presAssocID="{4B7AA10C-B074-49ED-89BE-045BCE87D959}" presName="node" presStyleCnt="0"/>
      <dgm:spPr/>
    </dgm:pt>
    <dgm:pt modelId="{870B9B2B-BC8C-4D9F-905F-B14203B0481C}" type="pres">
      <dgm:prSet presAssocID="{4B7AA10C-B074-49ED-89BE-045BCE87D959}" presName="parentNode" presStyleLbl="node1" presStyleIdx="3" presStyleCnt="5" custLinFactX="100000" custLinFactNeighborX="173546" custLinFactNeighborY="38870">
        <dgm:presLayoutVars>
          <dgm:chMax val="1"/>
          <dgm:bulletEnabled val="1"/>
        </dgm:presLayoutVars>
      </dgm:prSet>
      <dgm:spPr/>
    </dgm:pt>
    <dgm:pt modelId="{348FA730-3DBC-43C6-BD61-23A0EE9A4D97}" type="pres">
      <dgm:prSet presAssocID="{4B7AA10C-B074-49ED-89BE-045BCE87D959}" presName="childNode" presStyleLbl="revTx" presStyleIdx="2" presStyleCnt="4">
        <dgm:presLayoutVars>
          <dgm:bulletEnabled val="1"/>
        </dgm:presLayoutVars>
      </dgm:prSet>
      <dgm:spPr/>
    </dgm:pt>
    <dgm:pt modelId="{7D78C4D6-F661-402F-AD82-FAF2CC219FC7}" type="pres">
      <dgm:prSet presAssocID="{9898A597-96DB-4C8E-A84D-1D401E1BAA24}" presName="Name25" presStyleLbl="parChTrans1D1" presStyleIdx="3" presStyleCnt="4"/>
      <dgm:spPr/>
    </dgm:pt>
    <dgm:pt modelId="{3D783606-97BC-4BD5-B4FD-3529D00A2BA1}" type="pres">
      <dgm:prSet presAssocID="{6FD1D04E-6B9F-4C9C-9D61-459DDC3BBFA5}" presName="node" presStyleCnt="0"/>
      <dgm:spPr/>
    </dgm:pt>
    <dgm:pt modelId="{77EB4908-2F27-488F-8985-91EF2470C47F}" type="pres">
      <dgm:prSet presAssocID="{6FD1D04E-6B9F-4C9C-9D61-459DDC3BBFA5}" presName="parentNode" presStyleLbl="node1" presStyleIdx="4" presStyleCnt="5" custLinFactNeighborX="63814" custLinFactNeighborY="-12353">
        <dgm:presLayoutVars>
          <dgm:chMax val="1"/>
          <dgm:bulletEnabled val="1"/>
        </dgm:presLayoutVars>
      </dgm:prSet>
      <dgm:spPr/>
    </dgm:pt>
    <dgm:pt modelId="{9CDAC2E0-B09E-4B89-85AE-904C71DB2BD9}" type="pres">
      <dgm:prSet presAssocID="{6FD1D04E-6B9F-4C9C-9D61-459DDC3BBFA5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A4193907-0D12-4729-B2B4-1D9F8441FCC8}" srcId="{6FD1D04E-6B9F-4C9C-9D61-459DDC3BBFA5}" destId="{AEC108D0-A7B9-46AF-96FF-350DCF4304A3}" srcOrd="0" destOrd="0" parTransId="{B992A4F6-DDAE-4DD4-8F9C-E2FB21652618}" sibTransId="{EE037782-2EE1-458B-96CD-6340E10BEA42}"/>
    <dgm:cxn modelId="{6DE1E509-CC8E-4A77-B6A3-DCA6E9D5FAB8}" type="presOf" srcId="{AEC108D0-A7B9-46AF-96FF-350DCF4304A3}" destId="{9CDAC2E0-B09E-4B89-85AE-904C71DB2BD9}" srcOrd="0" destOrd="0" presId="urn:microsoft.com/office/officeart/2005/8/layout/radial2"/>
    <dgm:cxn modelId="{129FFB18-6E68-46F7-87BF-DD0F49B92D59}" type="presOf" srcId="{EDC13FB1-9FAE-46CC-BA21-E8958BFBA11A}" destId="{A0527E8A-C4AC-4FD0-92D8-F3BCC62A36A6}" srcOrd="0" destOrd="3" presId="urn:microsoft.com/office/officeart/2005/8/layout/radial2"/>
    <dgm:cxn modelId="{82DBBC20-4BB6-4CFF-B38E-4641A30C36BC}" type="presOf" srcId="{2C0CDFD3-120D-4835-8C36-F0AB2F8B0E73}" destId="{F804DA08-E21E-487F-9FDF-61602B22DBA1}" srcOrd="0" destOrd="2" presId="urn:microsoft.com/office/officeart/2005/8/layout/radial2"/>
    <dgm:cxn modelId="{DF21DC26-EC03-4CB7-97BE-A0D428D8E3CB}" srcId="{D5574C29-7468-4133-A3DA-E51A93A77156}" destId="{CCE4DC11-2615-4433-AB92-4B5F13BEE6BE}" srcOrd="4" destOrd="0" parTransId="{1B682324-4578-4C2A-B7B8-300338143901}" sibTransId="{D4953ECB-C01F-437C-A83B-2B66FBE69EDC}"/>
    <dgm:cxn modelId="{D7C2422B-7924-4878-BA07-1F41E9857DED}" srcId="{6FD1D04E-6B9F-4C9C-9D61-459DDC3BBFA5}" destId="{BC854FE0-510E-4BCD-82EC-54E02A46B387}" srcOrd="1" destOrd="0" parTransId="{E4C278A6-7331-4442-BA06-0216D6F1EE3F}" sibTransId="{D5646844-7A9F-458E-AB09-A2118C9AA400}"/>
    <dgm:cxn modelId="{C10E572B-099A-4442-B1A1-F101DF27A2B4}" type="presOf" srcId="{72881033-D3D9-4EA7-807D-B948BA13831E}" destId="{F804DA08-E21E-487F-9FDF-61602B22DBA1}" srcOrd="0" destOrd="0" presId="urn:microsoft.com/office/officeart/2005/8/layout/radial2"/>
    <dgm:cxn modelId="{A7F9F42B-EB57-4737-9E1B-50DC00F65042}" srcId="{E44CFB54-A93A-405A-886D-5552B866825A}" destId="{408F3F9B-94F5-461D-BB62-D1E87BF12565}" srcOrd="1" destOrd="0" parTransId="{8AC736FA-66CE-42A6-BD37-A74351B36DB3}" sibTransId="{4591289F-4AFD-4175-B6AD-1714FAAE09B2}"/>
    <dgm:cxn modelId="{8C2C862C-B9A9-45DF-B086-D68BB71B0B74}" srcId="{4B7AA10C-B074-49ED-89BE-045BCE87D959}" destId="{66378683-0992-4056-B6DC-891CDDC04088}" srcOrd="2" destOrd="0" parTransId="{08F9DBD7-2172-4C49-8A5D-E5F9986DF1C6}" sibTransId="{279DD388-B961-49A3-9F05-294D5B894D98}"/>
    <dgm:cxn modelId="{493E243C-15BD-4CF2-88B4-D8179848D143}" srcId="{4B7AA10C-B074-49ED-89BE-045BCE87D959}" destId="{9CD2BF19-E81A-464D-AAE3-3D8109AD91FF}" srcOrd="3" destOrd="0" parTransId="{CEF9D85A-E8FC-4B44-88FD-A0C37B65EB14}" sibTransId="{0F27C195-0562-40D6-A2A9-53FB0D37C5BA}"/>
    <dgm:cxn modelId="{12CA433C-A172-49D4-9D19-2782257CC03B}" srcId="{DFAAC791-D412-43DB-8334-EFF61E6C21BC}" destId="{D5574C29-7468-4133-A3DA-E51A93A77156}" srcOrd="0" destOrd="0" parTransId="{1D5B628F-C15F-4945-8368-B87B2773F625}" sibTransId="{4E116959-2E67-4CA7-887E-5523607710FF}"/>
    <dgm:cxn modelId="{3B606E3D-81FE-4BC3-A2AE-281F653DC325}" srcId="{D5574C29-7468-4133-A3DA-E51A93A77156}" destId="{2E139357-62A2-4F50-8A18-2C20DF31C7AC}" srcOrd="1" destOrd="0" parTransId="{0883C828-6FFE-44E1-98ED-335BC3369C7F}" sibTransId="{BEA37D2C-F108-485B-941D-486F124329B3}"/>
    <dgm:cxn modelId="{32877D41-761A-4DEB-BC8D-88809254BCC6}" type="presOf" srcId="{1D5B628F-C15F-4945-8368-B87B2773F625}" destId="{9CDF9E21-E1EF-44E4-9AC7-8590C6D44C47}" srcOrd="0" destOrd="0" presId="urn:microsoft.com/office/officeart/2005/8/layout/radial2"/>
    <dgm:cxn modelId="{7EDBC142-AD89-4338-A9C0-32E5AF7DEED7}" type="presOf" srcId="{15E123E8-21AD-4A2F-9558-C6D18223ADF8}" destId="{FDBE6D15-1A0C-42AE-8E08-C579C56EAD33}" srcOrd="0" destOrd="0" presId="urn:microsoft.com/office/officeart/2005/8/layout/radial2"/>
    <dgm:cxn modelId="{6A27C466-95B9-44BC-8E0B-0B2A5A8BC06A}" type="presOf" srcId="{9CD2BF19-E81A-464D-AAE3-3D8109AD91FF}" destId="{348FA730-3DBC-43C6-BD61-23A0EE9A4D97}" srcOrd="0" destOrd="3" presId="urn:microsoft.com/office/officeart/2005/8/layout/radial2"/>
    <dgm:cxn modelId="{C04C3548-899F-4C32-A48D-706EDFFCB619}" type="presOf" srcId="{6FD1D04E-6B9F-4C9C-9D61-459DDC3BBFA5}" destId="{77EB4908-2F27-488F-8985-91EF2470C47F}" srcOrd="0" destOrd="0" presId="urn:microsoft.com/office/officeart/2005/8/layout/radial2"/>
    <dgm:cxn modelId="{F1A40349-BD54-460B-A686-307EF9341D6D}" type="presOf" srcId="{CCE4DC11-2615-4433-AB92-4B5F13BEE6BE}" destId="{F804DA08-E21E-487F-9FDF-61602B22DBA1}" srcOrd="0" destOrd="4" presId="urn:microsoft.com/office/officeart/2005/8/layout/radial2"/>
    <dgm:cxn modelId="{D4E9796A-4B5C-415C-8D20-27214ADEA969}" type="presOf" srcId="{9B8C04F0-A655-4947-8E9B-F616ED20DD5E}" destId="{348FA730-3DBC-43C6-BD61-23A0EE9A4D97}" srcOrd="0" destOrd="0" presId="urn:microsoft.com/office/officeart/2005/8/layout/radial2"/>
    <dgm:cxn modelId="{4B75366B-26FC-4F11-B5EF-E25224544B13}" type="presOf" srcId="{827618CC-3EA2-4619-8E65-E2A33E056EE0}" destId="{A0527E8A-C4AC-4FD0-92D8-F3BCC62A36A6}" srcOrd="0" destOrd="2" presId="urn:microsoft.com/office/officeart/2005/8/layout/radial2"/>
    <dgm:cxn modelId="{3045986E-EEF4-44C0-8D6F-B12237BB3504}" type="presOf" srcId="{04589664-6AAD-43F9-8BFF-F265887D297A}" destId="{348FA730-3DBC-43C6-BD61-23A0EE9A4D97}" srcOrd="0" destOrd="1" presId="urn:microsoft.com/office/officeart/2005/8/layout/radial2"/>
    <dgm:cxn modelId="{E246A24E-9D4D-4F91-81DF-9C6F19075A0E}" srcId="{D5574C29-7468-4133-A3DA-E51A93A77156}" destId="{7A4432B1-F375-45A0-BEE0-7D00096FE2A7}" srcOrd="3" destOrd="0" parTransId="{0953E653-4E6E-44B5-9537-2DD650243967}" sibTransId="{7CD7A753-BB36-4F13-A208-21BE96D3D760}"/>
    <dgm:cxn modelId="{1C10BA71-51C0-48EC-96A5-B3FBA6D14EA2}" srcId="{4B7AA10C-B074-49ED-89BE-045BCE87D959}" destId="{04589664-6AAD-43F9-8BFF-F265887D297A}" srcOrd="1" destOrd="0" parTransId="{ECEF2E78-AB48-4322-90AD-301BCEEE9CC4}" sibTransId="{74897D86-7C99-4610-BBEA-096B14543D3D}"/>
    <dgm:cxn modelId="{F5769673-7EEF-40D1-983F-A13F8D63CE93}" type="presOf" srcId="{E44CFB54-A93A-405A-886D-5552B866825A}" destId="{079E5D9A-12C1-4B42-B3F2-8845D46918D6}" srcOrd="0" destOrd="0" presId="urn:microsoft.com/office/officeart/2005/8/layout/radial2"/>
    <dgm:cxn modelId="{88416856-F423-4389-B97F-7BBF219C2998}" srcId="{D5574C29-7468-4133-A3DA-E51A93A77156}" destId="{72881033-D3D9-4EA7-807D-B948BA13831E}" srcOrd="0" destOrd="0" parTransId="{251E820E-D9A1-4CB9-80BA-4AC380ADA61A}" sibTransId="{A05EE4F9-0E0F-4A81-ABAC-B8BEC41FEAA6}"/>
    <dgm:cxn modelId="{E39FF358-CC92-4BFF-9162-353990419B87}" type="presOf" srcId="{4B7AA10C-B074-49ED-89BE-045BCE87D959}" destId="{870B9B2B-BC8C-4D9F-905F-B14203B0481C}" srcOrd="0" destOrd="0" presId="urn:microsoft.com/office/officeart/2005/8/layout/radial2"/>
    <dgm:cxn modelId="{72A1207D-7035-4A5C-8D95-0598214D30C7}" type="presOf" srcId="{B311B977-D767-4745-8DE9-16C23B89E8C5}" destId="{A0527E8A-C4AC-4FD0-92D8-F3BCC62A36A6}" srcOrd="0" destOrd="0" presId="urn:microsoft.com/office/officeart/2005/8/layout/radial2"/>
    <dgm:cxn modelId="{39E65F81-2774-4859-AB0A-91C2539500A9}" type="presOf" srcId="{52CDC73F-163E-4C2C-9C7D-6896E8741D49}" destId="{704046B9-7CA7-43CA-B845-A6EB3EF3F02E}" srcOrd="0" destOrd="0" presId="urn:microsoft.com/office/officeart/2005/8/layout/radial2"/>
    <dgm:cxn modelId="{35FF3688-035E-4E3B-96CF-208FD307EC43}" type="presOf" srcId="{DFAAC791-D412-43DB-8334-EFF61E6C21BC}" destId="{DE9F4EC1-87FE-456A-B716-0F6789C62FEB}" srcOrd="0" destOrd="0" presId="urn:microsoft.com/office/officeart/2005/8/layout/radial2"/>
    <dgm:cxn modelId="{2BE12994-BAD5-4639-A173-D9358E26DB09}" type="presOf" srcId="{2E139357-62A2-4F50-8A18-2C20DF31C7AC}" destId="{F804DA08-E21E-487F-9FDF-61602B22DBA1}" srcOrd="0" destOrd="1" presId="urn:microsoft.com/office/officeart/2005/8/layout/radial2"/>
    <dgm:cxn modelId="{C6408295-DD9B-4E99-ADE8-59D3DF6EC404}" srcId="{E44CFB54-A93A-405A-886D-5552B866825A}" destId="{EDC13FB1-9FAE-46CC-BA21-E8958BFBA11A}" srcOrd="3" destOrd="0" parTransId="{CF09CE7D-7CF5-4AC3-8FF7-ABFDF7E75D2A}" sibTransId="{27CBCA8A-09ED-4E7A-ABDB-3EBCC3C2398D}"/>
    <dgm:cxn modelId="{99A228A3-1BD8-456B-9B7D-D90D00596E5D}" srcId="{DFAAC791-D412-43DB-8334-EFF61E6C21BC}" destId="{6FD1D04E-6B9F-4C9C-9D61-459DDC3BBFA5}" srcOrd="3" destOrd="0" parTransId="{9898A597-96DB-4C8E-A84D-1D401E1BAA24}" sibTransId="{E9104CC0-C079-46F5-882C-1F78E2BDB1BF}"/>
    <dgm:cxn modelId="{C24835A5-AD2F-4620-8B74-9D17089504AD}" type="presOf" srcId="{BC854FE0-510E-4BCD-82EC-54E02A46B387}" destId="{9CDAC2E0-B09E-4B89-85AE-904C71DB2BD9}" srcOrd="0" destOrd="1" presId="urn:microsoft.com/office/officeart/2005/8/layout/radial2"/>
    <dgm:cxn modelId="{B08D37AE-342E-4F8B-A132-95823451F4C7}" type="presOf" srcId="{9898A597-96DB-4C8E-A84D-1D401E1BAA24}" destId="{7D78C4D6-F661-402F-AD82-FAF2CC219FC7}" srcOrd="0" destOrd="0" presId="urn:microsoft.com/office/officeart/2005/8/layout/radial2"/>
    <dgm:cxn modelId="{048057B0-7EEF-451E-AD2B-87949F5A67D4}" srcId="{DFAAC791-D412-43DB-8334-EFF61E6C21BC}" destId="{4B7AA10C-B074-49ED-89BE-045BCE87D959}" srcOrd="2" destOrd="0" parTransId="{52CDC73F-163E-4C2C-9C7D-6896E8741D49}" sibTransId="{C9A186AA-A868-44A7-99F9-279385C5D20C}"/>
    <dgm:cxn modelId="{9FAB69B6-AE81-416D-93AD-277817F437B7}" type="presOf" srcId="{D5574C29-7468-4133-A3DA-E51A93A77156}" destId="{C410303E-9F72-46ED-A3EC-5D09471BBE61}" srcOrd="0" destOrd="0" presId="urn:microsoft.com/office/officeart/2005/8/layout/radial2"/>
    <dgm:cxn modelId="{A34FE6BB-CD60-42FE-945C-1C85555EA164}" srcId="{E44CFB54-A93A-405A-886D-5552B866825A}" destId="{B311B977-D767-4745-8DE9-16C23B89E8C5}" srcOrd="0" destOrd="0" parTransId="{AF5C8484-52F2-4612-80FA-587ED92106F1}" sibTransId="{6E256C39-A8E1-4E1F-A7DC-272B0725B89C}"/>
    <dgm:cxn modelId="{EA80D4C0-DA62-4DD1-8B94-32364B6FDC0D}" srcId="{E44CFB54-A93A-405A-886D-5552B866825A}" destId="{827618CC-3EA2-4619-8E65-E2A33E056EE0}" srcOrd="2" destOrd="0" parTransId="{D8E4676A-89E3-4492-9796-85CA89117AF1}" sibTransId="{640F8744-8C8A-4EDB-942F-61643ADD7F26}"/>
    <dgm:cxn modelId="{B8869DD1-7DF1-47B3-9E7D-563A1F191667}" srcId="{4B7AA10C-B074-49ED-89BE-045BCE87D959}" destId="{9B8C04F0-A655-4947-8E9B-F616ED20DD5E}" srcOrd="0" destOrd="0" parTransId="{54FE251A-EFFE-4249-8F47-F1283379B4D0}" sibTransId="{59335247-775B-4096-81F4-3923469D2BBC}"/>
    <dgm:cxn modelId="{3CC598D7-3A6E-4DA1-8FB1-A0CFA220CC2C}" srcId="{D5574C29-7468-4133-A3DA-E51A93A77156}" destId="{2C0CDFD3-120D-4835-8C36-F0AB2F8B0E73}" srcOrd="2" destOrd="0" parTransId="{47E28354-8225-484F-84D0-3AAC1C468D5E}" sibTransId="{87974DC9-3CAD-4CAF-A578-6C9351198DA7}"/>
    <dgm:cxn modelId="{F11079E6-4504-4EA1-B5A0-BA3AE1B073DF}" type="presOf" srcId="{66378683-0992-4056-B6DC-891CDDC04088}" destId="{348FA730-3DBC-43C6-BD61-23A0EE9A4D97}" srcOrd="0" destOrd="2" presId="urn:microsoft.com/office/officeart/2005/8/layout/radial2"/>
    <dgm:cxn modelId="{B1CF5FEB-0655-48D6-B9FE-A521BFB7C2C9}" type="presOf" srcId="{408F3F9B-94F5-461D-BB62-D1E87BF12565}" destId="{A0527E8A-C4AC-4FD0-92D8-F3BCC62A36A6}" srcOrd="0" destOrd="1" presId="urn:microsoft.com/office/officeart/2005/8/layout/radial2"/>
    <dgm:cxn modelId="{D1BBFEF3-5254-4BE0-BB66-DF58F410BB97}" type="presOf" srcId="{7A4432B1-F375-45A0-BEE0-7D00096FE2A7}" destId="{F804DA08-E21E-487F-9FDF-61602B22DBA1}" srcOrd="0" destOrd="3" presId="urn:microsoft.com/office/officeart/2005/8/layout/radial2"/>
    <dgm:cxn modelId="{4C5301F9-667A-4BE0-A242-0A59EBCD3DC3}" srcId="{DFAAC791-D412-43DB-8334-EFF61E6C21BC}" destId="{E44CFB54-A93A-405A-886D-5552B866825A}" srcOrd="1" destOrd="0" parTransId="{15E123E8-21AD-4A2F-9558-C6D18223ADF8}" sibTransId="{B9657145-0189-4A69-ABD8-A1522A7C2552}"/>
    <dgm:cxn modelId="{4CC4737C-DC8C-4BFA-944B-59021A8DE85C}" type="presParOf" srcId="{DE9F4EC1-87FE-456A-B716-0F6789C62FEB}" destId="{04721BDF-8FC3-4B94-A67E-192084A0C5F0}" srcOrd="0" destOrd="0" presId="urn:microsoft.com/office/officeart/2005/8/layout/radial2"/>
    <dgm:cxn modelId="{0BD02191-B561-4DDD-840A-7759ABD6C8E5}" type="presParOf" srcId="{04721BDF-8FC3-4B94-A67E-192084A0C5F0}" destId="{1EA14DC1-0B3F-41C3-9BE6-BB3A84CE30B8}" srcOrd="0" destOrd="0" presId="urn:microsoft.com/office/officeart/2005/8/layout/radial2"/>
    <dgm:cxn modelId="{6FE15CFB-6322-401C-BD22-E5D7EF8517E5}" type="presParOf" srcId="{1EA14DC1-0B3F-41C3-9BE6-BB3A84CE30B8}" destId="{D584A89F-A13C-4A7D-B6DA-D99A6C328E89}" srcOrd="0" destOrd="0" presId="urn:microsoft.com/office/officeart/2005/8/layout/radial2"/>
    <dgm:cxn modelId="{7BB3D390-E190-4701-996E-9D30ECA8D7B8}" type="presParOf" srcId="{1EA14DC1-0B3F-41C3-9BE6-BB3A84CE30B8}" destId="{CACFFC96-005C-4EBC-9C5F-6EE4004F4A5C}" srcOrd="1" destOrd="0" presId="urn:microsoft.com/office/officeart/2005/8/layout/radial2"/>
    <dgm:cxn modelId="{06391BAC-C9DB-424C-A445-B3D5E693519D}" type="presParOf" srcId="{04721BDF-8FC3-4B94-A67E-192084A0C5F0}" destId="{9CDF9E21-E1EF-44E4-9AC7-8590C6D44C47}" srcOrd="1" destOrd="0" presId="urn:microsoft.com/office/officeart/2005/8/layout/radial2"/>
    <dgm:cxn modelId="{381057D8-5ECC-4C48-9ACB-4907004CFB33}" type="presParOf" srcId="{04721BDF-8FC3-4B94-A67E-192084A0C5F0}" destId="{EDA9ABC7-8942-4D4F-8001-13A3E49E8CEE}" srcOrd="2" destOrd="0" presId="urn:microsoft.com/office/officeart/2005/8/layout/radial2"/>
    <dgm:cxn modelId="{3F915C37-269F-45E6-86CD-25930D906D79}" type="presParOf" srcId="{EDA9ABC7-8942-4D4F-8001-13A3E49E8CEE}" destId="{C410303E-9F72-46ED-A3EC-5D09471BBE61}" srcOrd="0" destOrd="0" presId="urn:microsoft.com/office/officeart/2005/8/layout/radial2"/>
    <dgm:cxn modelId="{6BE0C6C5-60A8-4099-8010-34C84F0CA1F9}" type="presParOf" srcId="{EDA9ABC7-8942-4D4F-8001-13A3E49E8CEE}" destId="{F804DA08-E21E-487F-9FDF-61602B22DBA1}" srcOrd="1" destOrd="0" presId="urn:microsoft.com/office/officeart/2005/8/layout/radial2"/>
    <dgm:cxn modelId="{61C83B2F-D978-4BEF-8618-AA9C20FFCF46}" type="presParOf" srcId="{04721BDF-8FC3-4B94-A67E-192084A0C5F0}" destId="{FDBE6D15-1A0C-42AE-8E08-C579C56EAD33}" srcOrd="3" destOrd="0" presId="urn:microsoft.com/office/officeart/2005/8/layout/radial2"/>
    <dgm:cxn modelId="{EB51E443-8820-431D-A9F8-66435113352D}" type="presParOf" srcId="{04721BDF-8FC3-4B94-A67E-192084A0C5F0}" destId="{B2431216-EAE0-46DD-9D94-FA6615BA26B6}" srcOrd="4" destOrd="0" presId="urn:microsoft.com/office/officeart/2005/8/layout/radial2"/>
    <dgm:cxn modelId="{2FCF5BBB-5D5A-41BA-9159-EC559C42B5DF}" type="presParOf" srcId="{B2431216-EAE0-46DD-9D94-FA6615BA26B6}" destId="{079E5D9A-12C1-4B42-B3F2-8845D46918D6}" srcOrd="0" destOrd="0" presId="urn:microsoft.com/office/officeart/2005/8/layout/radial2"/>
    <dgm:cxn modelId="{BAA4FE02-7BA3-4F6E-9337-592FFCED2D4F}" type="presParOf" srcId="{B2431216-EAE0-46DD-9D94-FA6615BA26B6}" destId="{A0527E8A-C4AC-4FD0-92D8-F3BCC62A36A6}" srcOrd="1" destOrd="0" presId="urn:microsoft.com/office/officeart/2005/8/layout/radial2"/>
    <dgm:cxn modelId="{B5F79E8C-9371-4A5D-9AE8-6E5FC8ED2485}" type="presParOf" srcId="{04721BDF-8FC3-4B94-A67E-192084A0C5F0}" destId="{704046B9-7CA7-43CA-B845-A6EB3EF3F02E}" srcOrd="5" destOrd="0" presId="urn:microsoft.com/office/officeart/2005/8/layout/radial2"/>
    <dgm:cxn modelId="{063C96BD-A67C-4C4F-B1DA-7D064527840A}" type="presParOf" srcId="{04721BDF-8FC3-4B94-A67E-192084A0C5F0}" destId="{12945EE5-6B8F-4BFC-9D19-46E03668D8E5}" srcOrd="6" destOrd="0" presId="urn:microsoft.com/office/officeart/2005/8/layout/radial2"/>
    <dgm:cxn modelId="{829B053F-70A0-4765-9D24-D248292B118A}" type="presParOf" srcId="{12945EE5-6B8F-4BFC-9D19-46E03668D8E5}" destId="{870B9B2B-BC8C-4D9F-905F-B14203B0481C}" srcOrd="0" destOrd="0" presId="urn:microsoft.com/office/officeart/2005/8/layout/radial2"/>
    <dgm:cxn modelId="{AF7A0C25-F535-4296-95C8-03B43222E901}" type="presParOf" srcId="{12945EE5-6B8F-4BFC-9D19-46E03668D8E5}" destId="{348FA730-3DBC-43C6-BD61-23A0EE9A4D97}" srcOrd="1" destOrd="0" presId="urn:microsoft.com/office/officeart/2005/8/layout/radial2"/>
    <dgm:cxn modelId="{C6AB34D2-C588-4DF5-85AE-080E5C5D0067}" type="presParOf" srcId="{04721BDF-8FC3-4B94-A67E-192084A0C5F0}" destId="{7D78C4D6-F661-402F-AD82-FAF2CC219FC7}" srcOrd="7" destOrd="0" presId="urn:microsoft.com/office/officeart/2005/8/layout/radial2"/>
    <dgm:cxn modelId="{F9C650E2-661E-49ED-A8BB-F679D78E59B5}" type="presParOf" srcId="{04721BDF-8FC3-4B94-A67E-192084A0C5F0}" destId="{3D783606-97BC-4BD5-B4FD-3529D00A2BA1}" srcOrd="8" destOrd="0" presId="urn:microsoft.com/office/officeart/2005/8/layout/radial2"/>
    <dgm:cxn modelId="{20C7128F-2C99-4186-8EBF-93F3FC5BC755}" type="presParOf" srcId="{3D783606-97BC-4BD5-B4FD-3529D00A2BA1}" destId="{77EB4908-2F27-488F-8985-91EF2470C47F}" srcOrd="0" destOrd="0" presId="urn:microsoft.com/office/officeart/2005/8/layout/radial2"/>
    <dgm:cxn modelId="{929FFFEB-BE19-40E7-9E33-F26656240E45}" type="presParOf" srcId="{3D783606-97BC-4BD5-B4FD-3529D00A2BA1}" destId="{9CDAC2E0-B09E-4B89-85AE-904C71DB2BD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2B7718-EB7C-432D-BD6F-C5D47B94B612}" type="doc">
      <dgm:prSet loTypeId="urn:microsoft.com/office/officeart/2005/8/layout/radial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72413D3-2F56-45D6-9DFE-C18DC0E66F68}">
      <dgm:prSet phldrT="[Text]" custT="1"/>
      <dgm:spPr/>
      <dgm:t>
        <a:bodyPr/>
        <a:lstStyle/>
        <a:p>
          <a:r>
            <a:rPr lang="de-DE" sz="1400" b="0" dirty="0"/>
            <a:t>Screen </a:t>
          </a:r>
          <a:r>
            <a:rPr lang="de-DE" sz="1400" b="0" dirty="0" err="1"/>
            <a:t>Printing</a:t>
          </a:r>
          <a:endParaRPr lang="de-DE" sz="1400" b="0" dirty="0"/>
        </a:p>
      </dgm:t>
    </dgm:pt>
    <dgm:pt modelId="{31AEAE0A-074D-436F-A807-39B06DD20213}" type="parTrans" cxnId="{F8C5C20E-8737-4721-B01A-95983A13950C}">
      <dgm:prSet/>
      <dgm:spPr/>
      <dgm:t>
        <a:bodyPr/>
        <a:lstStyle/>
        <a:p>
          <a:endParaRPr lang="de-DE" b="0"/>
        </a:p>
      </dgm:t>
    </dgm:pt>
    <dgm:pt modelId="{1D133215-EC52-49DD-90C7-91D0336F85B9}" type="sibTrans" cxnId="{F8C5C20E-8737-4721-B01A-95983A13950C}">
      <dgm:prSet/>
      <dgm:spPr/>
      <dgm:t>
        <a:bodyPr/>
        <a:lstStyle/>
        <a:p>
          <a:endParaRPr lang="de-DE" b="0"/>
        </a:p>
      </dgm:t>
    </dgm:pt>
    <dgm:pt modelId="{2EB90CC9-C55E-4CD8-AA10-35C210CF1D0E}">
      <dgm:prSet phldrT="[Text]" custT="1"/>
      <dgm:spPr/>
      <dgm:t>
        <a:bodyPr/>
        <a:lstStyle/>
        <a:p>
          <a:r>
            <a:rPr lang="de-DE" sz="1400" b="0" dirty="0"/>
            <a:t>SPG Screen Printer</a:t>
          </a:r>
        </a:p>
      </dgm:t>
    </dgm:pt>
    <dgm:pt modelId="{CEAA66EE-BBA8-41EB-A851-BE6F11050B99}" type="parTrans" cxnId="{FB60BF0C-5254-4AC7-86DB-74E70D97F260}">
      <dgm:prSet/>
      <dgm:spPr/>
      <dgm:t>
        <a:bodyPr/>
        <a:lstStyle/>
        <a:p>
          <a:endParaRPr lang="de-DE" b="0"/>
        </a:p>
      </dgm:t>
    </dgm:pt>
    <dgm:pt modelId="{9F85DAEC-6A22-4557-B768-665440A12596}" type="sibTrans" cxnId="{FB60BF0C-5254-4AC7-86DB-74E70D97F260}">
      <dgm:prSet/>
      <dgm:spPr/>
      <dgm:t>
        <a:bodyPr/>
        <a:lstStyle/>
        <a:p>
          <a:endParaRPr lang="de-DE" b="0"/>
        </a:p>
      </dgm:t>
    </dgm:pt>
    <dgm:pt modelId="{AFC459E2-7F16-49C6-99FD-07C310123771}">
      <dgm:prSet phldrT="[Text]" custT="1"/>
      <dgm:spPr/>
      <dgm:t>
        <a:bodyPr/>
        <a:lstStyle/>
        <a:p>
          <a:r>
            <a:rPr lang="de-DE" sz="1400" b="0" dirty="0"/>
            <a:t>SP 70 Screen Printer</a:t>
          </a:r>
        </a:p>
      </dgm:t>
    </dgm:pt>
    <dgm:pt modelId="{8071322B-CB5B-4670-9F94-7909A4ABF7E1}" type="parTrans" cxnId="{4F0B0D9A-5F37-41CD-ACCB-12CF47FEF556}">
      <dgm:prSet/>
      <dgm:spPr/>
      <dgm:t>
        <a:bodyPr/>
        <a:lstStyle/>
        <a:p>
          <a:endParaRPr lang="de-DE" b="0"/>
        </a:p>
      </dgm:t>
    </dgm:pt>
    <dgm:pt modelId="{D6412FF7-88EA-41F4-AE83-AEFC92E75175}" type="sibTrans" cxnId="{4F0B0D9A-5F37-41CD-ACCB-12CF47FEF556}">
      <dgm:prSet/>
      <dgm:spPr/>
      <dgm:t>
        <a:bodyPr/>
        <a:lstStyle/>
        <a:p>
          <a:endParaRPr lang="de-DE" b="0"/>
        </a:p>
      </dgm:t>
    </dgm:pt>
    <dgm:pt modelId="{AEB03DC8-0E1D-44A4-A2A2-2A3760DFC518}">
      <dgm:prSet phldrT="[Text]" custT="1"/>
      <dgm:spPr/>
      <dgm:t>
        <a:bodyPr/>
        <a:lstStyle/>
        <a:p>
          <a:r>
            <a:rPr lang="de-DE" sz="1400" b="0" dirty="0"/>
            <a:t>Pick &amp; Place</a:t>
          </a:r>
        </a:p>
      </dgm:t>
    </dgm:pt>
    <dgm:pt modelId="{DB1E092F-C4B0-473A-B1FF-12DE0AF73A1B}" type="parTrans" cxnId="{AEFE7DA0-0619-4B98-90F8-FDF219F0A164}">
      <dgm:prSet/>
      <dgm:spPr/>
      <dgm:t>
        <a:bodyPr/>
        <a:lstStyle/>
        <a:p>
          <a:endParaRPr lang="de-DE" b="0"/>
        </a:p>
      </dgm:t>
    </dgm:pt>
    <dgm:pt modelId="{9F5CD022-6AF7-430E-BCDD-68E8ECF157CE}" type="sibTrans" cxnId="{AEFE7DA0-0619-4B98-90F8-FDF219F0A164}">
      <dgm:prSet/>
      <dgm:spPr/>
      <dgm:t>
        <a:bodyPr/>
        <a:lstStyle/>
        <a:p>
          <a:endParaRPr lang="de-DE" b="0"/>
        </a:p>
      </dgm:t>
    </dgm:pt>
    <dgm:pt modelId="{D967024E-670F-420B-91BA-09ED390E4B79}">
      <dgm:prSet phldrT="[Text]" custT="1"/>
      <dgm:spPr/>
      <dgm:t>
        <a:bodyPr/>
        <a:lstStyle/>
        <a:p>
          <a:r>
            <a:rPr lang="de-DE" sz="1200" b="0" dirty="0"/>
            <a:t>AM 100 Modular Placement </a:t>
          </a:r>
          <a:r>
            <a:rPr lang="de-DE" sz="1200" b="0" dirty="0" err="1"/>
            <a:t>Machine</a:t>
          </a:r>
          <a:endParaRPr lang="de-DE" sz="1200" b="0" dirty="0"/>
        </a:p>
      </dgm:t>
    </dgm:pt>
    <dgm:pt modelId="{6074CDBB-10D7-49E8-B9AD-467516FC482F}" type="parTrans" cxnId="{FF815E96-C825-4FAF-85B3-72D89FAFFFEA}">
      <dgm:prSet/>
      <dgm:spPr/>
      <dgm:t>
        <a:bodyPr/>
        <a:lstStyle/>
        <a:p>
          <a:endParaRPr lang="de-DE" b="0"/>
        </a:p>
      </dgm:t>
    </dgm:pt>
    <dgm:pt modelId="{EF57A5CD-ED68-4D82-B103-2C464FAF09A9}" type="sibTrans" cxnId="{FF815E96-C825-4FAF-85B3-72D89FAFFFEA}">
      <dgm:prSet/>
      <dgm:spPr/>
      <dgm:t>
        <a:bodyPr/>
        <a:lstStyle/>
        <a:p>
          <a:endParaRPr lang="de-DE" b="0"/>
        </a:p>
      </dgm:t>
    </dgm:pt>
    <dgm:pt modelId="{D56506CD-1CF7-4B38-BF1F-DB7F12DCCF89}">
      <dgm:prSet phldrT="[Text]" custT="1"/>
      <dgm:spPr/>
      <dgm:t>
        <a:bodyPr/>
        <a:lstStyle/>
        <a:p>
          <a:r>
            <a:rPr lang="de-DE" sz="1200" b="0" dirty="0"/>
            <a:t>NPM-D – </a:t>
          </a:r>
          <a:r>
            <a:rPr lang="de-DE" sz="1200" b="0" dirty="0" err="1"/>
            <a:t>Production</a:t>
          </a:r>
          <a:r>
            <a:rPr lang="de-DE" sz="1200" b="0" dirty="0"/>
            <a:t> Modular</a:t>
          </a:r>
        </a:p>
      </dgm:t>
    </dgm:pt>
    <dgm:pt modelId="{63A43DDB-7D96-4F55-A956-21C9DCFE20BB}" type="parTrans" cxnId="{50BA9942-C432-4299-9914-677D068ECE57}">
      <dgm:prSet/>
      <dgm:spPr/>
      <dgm:t>
        <a:bodyPr/>
        <a:lstStyle/>
        <a:p>
          <a:endParaRPr lang="de-DE" b="0"/>
        </a:p>
      </dgm:t>
    </dgm:pt>
    <dgm:pt modelId="{B33FC577-16E4-4562-A91C-004A4ECC9B57}" type="sibTrans" cxnId="{50BA9942-C432-4299-9914-677D068ECE57}">
      <dgm:prSet/>
      <dgm:spPr/>
      <dgm:t>
        <a:bodyPr/>
        <a:lstStyle/>
        <a:p>
          <a:endParaRPr lang="de-DE" b="0"/>
        </a:p>
      </dgm:t>
    </dgm:pt>
    <dgm:pt modelId="{A16BEE06-20ED-46BE-917A-DA2BD5975827}">
      <dgm:prSet phldrT="[Text]" custT="1"/>
      <dgm:spPr/>
      <dgm:t>
        <a:bodyPr/>
        <a:lstStyle/>
        <a:p>
          <a:r>
            <a:rPr lang="de-DE" sz="1150" b="1" dirty="0" err="1"/>
            <a:t>Inspection</a:t>
          </a:r>
          <a:endParaRPr lang="de-DE" sz="1150" b="1" dirty="0"/>
        </a:p>
      </dgm:t>
    </dgm:pt>
    <dgm:pt modelId="{9F5B4DC9-BA96-4A44-B877-6AAF1DCC98D6}" type="parTrans" cxnId="{5FEA1D45-E2C3-4663-AABD-81386C44CC17}">
      <dgm:prSet/>
      <dgm:spPr/>
      <dgm:t>
        <a:bodyPr/>
        <a:lstStyle/>
        <a:p>
          <a:endParaRPr lang="de-DE" b="0"/>
        </a:p>
      </dgm:t>
    </dgm:pt>
    <dgm:pt modelId="{B02ADE6D-DB39-4A7F-A673-B17E2FA18E4F}" type="sibTrans" cxnId="{5FEA1D45-E2C3-4663-AABD-81386C44CC17}">
      <dgm:prSet/>
      <dgm:spPr/>
      <dgm:t>
        <a:bodyPr/>
        <a:lstStyle/>
        <a:p>
          <a:endParaRPr lang="de-DE" b="0"/>
        </a:p>
      </dgm:t>
    </dgm:pt>
    <dgm:pt modelId="{9C78509B-B7E9-44BE-A046-035BC3054496}">
      <dgm:prSet phldrT="[Text]" custT="1"/>
      <dgm:spPr/>
      <dgm:t>
        <a:bodyPr/>
        <a:lstStyle/>
        <a:p>
          <a:r>
            <a:rPr lang="de-DE" sz="1200" b="0" dirty="0"/>
            <a:t>SPI – </a:t>
          </a:r>
          <a:r>
            <a:rPr lang="de-DE" sz="1200" b="0" dirty="0" err="1"/>
            <a:t>Solder</a:t>
          </a:r>
          <a:r>
            <a:rPr lang="de-DE" sz="1200" b="0" dirty="0"/>
            <a:t> Paste </a:t>
          </a:r>
          <a:r>
            <a:rPr lang="de-DE" sz="1200" b="0" dirty="0" err="1"/>
            <a:t>Inspection</a:t>
          </a:r>
          <a:r>
            <a:rPr lang="de-DE" sz="1200" b="0" dirty="0"/>
            <a:t>  </a:t>
          </a:r>
        </a:p>
      </dgm:t>
    </dgm:pt>
    <dgm:pt modelId="{8ABF0193-D0B8-489E-8391-F706A254C5BE}" type="parTrans" cxnId="{CFAC1530-3416-4545-9C00-CDBE120C8338}">
      <dgm:prSet/>
      <dgm:spPr/>
      <dgm:t>
        <a:bodyPr/>
        <a:lstStyle/>
        <a:p>
          <a:endParaRPr lang="de-DE" b="0"/>
        </a:p>
      </dgm:t>
    </dgm:pt>
    <dgm:pt modelId="{CF5258F0-C092-48B3-89AF-C9D4BFE87786}" type="sibTrans" cxnId="{CFAC1530-3416-4545-9C00-CDBE120C8338}">
      <dgm:prSet/>
      <dgm:spPr/>
      <dgm:t>
        <a:bodyPr/>
        <a:lstStyle/>
        <a:p>
          <a:endParaRPr lang="de-DE" b="0"/>
        </a:p>
      </dgm:t>
    </dgm:pt>
    <dgm:pt modelId="{23FAA341-74FA-4CCA-98F5-54D333B0619A}">
      <dgm:prSet phldrT="[Text]" custT="1"/>
      <dgm:spPr/>
      <dgm:t>
        <a:bodyPr/>
        <a:lstStyle/>
        <a:p>
          <a:r>
            <a:rPr lang="de-DE" sz="1400" b="0" dirty="0"/>
            <a:t>SPD- Screen Printer</a:t>
          </a:r>
        </a:p>
      </dgm:t>
    </dgm:pt>
    <dgm:pt modelId="{9A8B489D-AF01-4AA7-82F4-36507EBADBDE}" type="parTrans" cxnId="{01DC3F11-25EF-4AC4-8180-8B3394892F7A}">
      <dgm:prSet/>
      <dgm:spPr/>
      <dgm:t>
        <a:bodyPr/>
        <a:lstStyle/>
        <a:p>
          <a:endParaRPr lang="de-DE" b="0"/>
        </a:p>
      </dgm:t>
    </dgm:pt>
    <dgm:pt modelId="{332BB255-6B56-4583-9D42-5F7C6BB1A4B6}" type="sibTrans" cxnId="{01DC3F11-25EF-4AC4-8180-8B3394892F7A}">
      <dgm:prSet/>
      <dgm:spPr/>
      <dgm:t>
        <a:bodyPr/>
        <a:lstStyle/>
        <a:p>
          <a:endParaRPr lang="de-DE" b="0"/>
        </a:p>
      </dgm:t>
    </dgm:pt>
    <dgm:pt modelId="{C7159433-B005-474E-AB07-5D4879B546FB}">
      <dgm:prSet phldrT="[Text]" custT="1"/>
      <dgm:spPr/>
      <dgm:t>
        <a:bodyPr/>
        <a:lstStyle/>
        <a:p>
          <a:r>
            <a:rPr lang="de-DE" sz="1200" b="0" dirty="0"/>
            <a:t>NPM-W </a:t>
          </a:r>
          <a:r>
            <a:rPr lang="de-DE" sz="1200" b="0" dirty="0" err="1"/>
            <a:t>Production</a:t>
          </a:r>
          <a:r>
            <a:rPr lang="de-DE" sz="1200" b="0" dirty="0"/>
            <a:t> Modular</a:t>
          </a:r>
        </a:p>
      </dgm:t>
    </dgm:pt>
    <dgm:pt modelId="{3901A691-92C1-422B-A2A2-17E6E0A7CF48}" type="parTrans" cxnId="{E4C25CE8-49BA-4CAA-A28E-407D4213650F}">
      <dgm:prSet/>
      <dgm:spPr/>
      <dgm:t>
        <a:bodyPr/>
        <a:lstStyle/>
        <a:p>
          <a:endParaRPr lang="de-DE" b="0"/>
        </a:p>
      </dgm:t>
    </dgm:pt>
    <dgm:pt modelId="{37924EF0-B53F-4035-A446-680614BDBC86}" type="sibTrans" cxnId="{E4C25CE8-49BA-4CAA-A28E-407D4213650F}">
      <dgm:prSet/>
      <dgm:spPr/>
      <dgm:t>
        <a:bodyPr/>
        <a:lstStyle/>
        <a:p>
          <a:endParaRPr lang="de-DE" b="0"/>
        </a:p>
      </dgm:t>
    </dgm:pt>
    <dgm:pt modelId="{3780D3D6-9624-495A-BA9C-2D6D29C9C520}">
      <dgm:prSet custT="1"/>
      <dgm:spPr/>
      <dgm:t>
        <a:bodyPr/>
        <a:lstStyle/>
        <a:p>
          <a:r>
            <a:rPr lang="de-DE" sz="1400" b="0" dirty="0" err="1"/>
            <a:t>Cleaning</a:t>
          </a:r>
          <a:endParaRPr lang="de-DE" sz="1400" b="0" dirty="0"/>
        </a:p>
      </dgm:t>
    </dgm:pt>
    <dgm:pt modelId="{6468A990-62BB-434E-A84D-AEF96E8D6691}" type="parTrans" cxnId="{8E3BB804-0833-4E3E-AA65-C17E84A43056}">
      <dgm:prSet/>
      <dgm:spPr/>
      <dgm:t>
        <a:bodyPr/>
        <a:lstStyle/>
        <a:p>
          <a:endParaRPr lang="de-DE" b="0"/>
        </a:p>
      </dgm:t>
    </dgm:pt>
    <dgm:pt modelId="{80E801CC-903E-4FF4-9A75-F63D24ECCBD9}" type="sibTrans" cxnId="{8E3BB804-0833-4E3E-AA65-C17E84A43056}">
      <dgm:prSet/>
      <dgm:spPr/>
      <dgm:t>
        <a:bodyPr/>
        <a:lstStyle/>
        <a:p>
          <a:endParaRPr lang="de-DE" b="0"/>
        </a:p>
      </dgm:t>
    </dgm:pt>
    <dgm:pt modelId="{9CF364CC-21C6-4F85-AA9C-1796BB8B402D}">
      <dgm:prSet custT="1"/>
      <dgm:spPr/>
      <dgm:t>
        <a:bodyPr/>
        <a:lstStyle/>
        <a:p>
          <a:r>
            <a:rPr lang="de-DE" sz="1400" b="0" dirty="0" err="1"/>
            <a:t>Metal</a:t>
          </a:r>
          <a:r>
            <a:rPr lang="de-DE" sz="1400" b="0" dirty="0"/>
            <a:t> </a:t>
          </a:r>
          <a:r>
            <a:rPr lang="de-DE" sz="1400" b="0" dirty="0" err="1"/>
            <a:t>Cleaning</a:t>
          </a:r>
          <a:endParaRPr lang="de-DE" sz="1400" b="0" dirty="0"/>
        </a:p>
      </dgm:t>
    </dgm:pt>
    <dgm:pt modelId="{91AB1A3B-51FC-4294-A987-2EE9C95C268C}" type="parTrans" cxnId="{3336978E-0E02-46B3-BFC5-101C3EC1A10E}">
      <dgm:prSet/>
      <dgm:spPr/>
      <dgm:t>
        <a:bodyPr/>
        <a:lstStyle/>
        <a:p>
          <a:endParaRPr lang="de-DE" b="0"/>
        </a:p>
      </dgm:t>
    </dgm:pt>
    <dgm:pt modelId="{3BAC8F98-9FE8-4DD3-BCB4-577191DC21D1}" type="sibTrans" cxnId="{3336978E-0E02-46B3-BFC5-101C3EC1A10E}">
      <dgm:prSet/>
      <dgm:spPr/>
      <dgm:t>
        <a:bodyPr/>
        <a:lstStyle/>
        <a:p>
          <a:endParaRPr lang="de-DE" b="0"/>
        </a:p>
      </dgm:t>
    </dgm:pt>
    <dgm:pt modelId="{60E5EDDD-6F25-4E31-A6D4-9D3D6B8773A6}">
      <dgm:prSet custT="1"/>
      <dgm:spPr/>
      <dgm:t>
        <a:bodyPr/>
        <a:lstStyle/>
        <a:p>
          <a:r>
            <a:rPr lang="de-DE" sz="1400" b="0" dirty="0" err="1"/>
            <a:t>Nozzle</a:t>
          </a:r>
          <a:r>
            <a:rPr lang="de-DE" sz="1400" b="0" dirty="0"/>
            <a:t> </a:t>
          </a:r>
          <a:r>
            <a:rPr lang="de-DE" sz="1400" b="0" dirty="0" err="1"/>
            <a:t>Cleaning</a:t>
          </a:r>
          <a:endParaRPr lang="de-DE" sz="1400" b="0" dirty="0"/>
        </a:p>
      </dgm:t>
    </dgm:pt>
    <dgm:pt modelId="{B7B66838-83FE-42A8-AFF0-DF8294F85279}" type="parTrans" cxnId="{46128305-1441-4E89-85C8-C461AAC20A6D}">
      <dgm:prSet/>
      <dgm:spPr/>
      <dgm:t>
        <a:bodyPr/>
        <a:lstStyle/>
        <a:p>
          <a:endParaRPr lang="de-DE" b="0"/>
        </a:p>
      </dgm:t>
    </dgm:pt>
    <dgm:pt modelId="{356C9009-0C66-44FE-AF9D-F7329DBF4DD1}" type="sibTrans" cxnId="{46128305-1441-4E89-85C8-C461AAC20A6D}">
      <dgm:prSet/>
      <dgm:spPr/>
      <dgm:t>
        <a:bodyPr/>
        <a:lstStyle/>
        <a:p>
          <a:endParaRPr lang="de-DE" b="0"/>
        </a:p>
      </dgm:t>
    </dgm:pt>
    <dgm:pt modelId="{D214845A-4A7E-49D4-8559-4317E2187F6C}">
      <dgm:prSet/>
      <dgm:spPr/>
      <dgm:t>
        <a:bodyPr/>
        <a:lstStyle/>
        <a:p>
          <a:r>
            <a:rPr lang="de-DE" b="0" dirty="0"/>
            <a:t>Additional Products</a:t>
          </a:r>
        </a:p>
      </dgm:t>
    </dgm:pt>
    <dgm:pt modelId="{3302A696-DF18-4DA3-8A77-CA008CFCF66D}" type="parTrans" cxnId="{ECC266B0-C8AF-4E2E-A1DF-D9A2946B1B4E}">
      <dgm:prSet/>
      <dgm:spPr/>
      <dgm:t>
        <a:bodyPr/>
        <a:lstStyle/>
        <a:p>
          <a:endParaRPr lang="de-DE" b="0"/>
        </a:p>
      </dgm:t>
    </dgm:pt>
    <dgm:pt modelId="{58B6F8EE-01D8-4E12-9C55-0A1380E2218F}" type="sibTrans" cxnId="{ECC266B0-C8AF-4E2E-A1DF-D9A2946B1B4E}">
      <dgm:prSet/>
      <dgm:spPr/>
      <dgm:t>
        <a:bodyPr/>
        <a:lstStyle/>
        <a:p>
          <a:endParaRPr lang="de-DE" b="0"/>
        </a:p>
      </dgm:t>
    </dgm:pt>
    <dgm:pt modelId="{E159A751-1475-4120-8433-E22C03DE709F}">
      <dgm:prSet custT="1"/>
      <dgm:spPr/>
      <dgm:t>
        <a:bodyPr/>
        <a:lstStyle/>
        <a:p>
          <a:r>
            <a:rPr lang="de-DE" sz="1400" b="0" dirty="0" err="1"/>
            <a:t>Solder</a:t>
          </a:r>
          <a:r>
            <a:rPr lang="de-DE" sz="1400" b="0" dirty="0"/>
            <a:t> Paste</a:t>
          </a:r>
        </a:p>
      </dgm:t>
    </dgm:pt>
    <dgm:pt modelId="{6EC1CAEA-4121-4B7B-B3C5-341A83CD2153}" type="parTrans" cxnId="{C1967928-DE59-4356-9E1D-826F84F6DF37}">
      <dgm:prSet/>
      <dgm:spPr/>
      <dgm:t>
        <a:bodyPr/>
        <a:lstStyle/>
        <a:p>
          <a:endParaRPr lang="de-DE" b="0"/>
        </a:p>
      </dgm:t>
    </dgm:pt>
    <dgm:pt modelId="{2F58D665-A75A-4AD6-82F9-AB443FEEDCBD}" type="sibTrans" cxnId="{C1967928-DE59-4356-9E1D-826F84F6DF37}">
      <dgm:prSet/>
      <dgm:spPr/>
      <dgm:t>
        <a:bodyPr/>
        <a:lstStyle/>
        <a:p>
          <a:endParaRPr lang="de-DE" b="0"/>
        </a:p>
      </dgm:t>
    </dgm:pt>
    <dgm:pt modelId="{D6E32886-EE9A-4E89-A2CA-AE6FD2E9C257}">
      <dgm:prSet custT="1"/>
      <dgm:spPr/>
      <dgm:t>
        <a:bodyPr/>
        <a:lstStyle/>
        <a:p>
          <a:r>
            <a:rPr lang="de-DE" sz="1400" b="0" dirty="0"/>
            <a:t>Environmental Test Chambers</a:t>
          </a:r>
        </a:p>
      </dgm:t>
    </dgm:pt>
    <dgm:pt modelId="{10257562-4950-4528-ADE8-E1C196A5377E}" type="parTrans" cxnId="{24A252C7-E3CF-4802-8F6C-7BD3ADDD15D0}">
      <dgm:prSet/>
      <dgm:spPr/>
      <dgm:t>
        <a:bodyPr/>
        <a:lstStyle/>
        <a:p>
          <a:endParaRPr lang="de-DE" b="0"/>
        </a:p>
      </dgm:t>
    </dgm:pt>
    <dgm:pt modelId="{7DE2EEF6-F1D9-44B1-A72E-1AE6AEE31603}" type="sibTrans" cxnId="{24A252C7-E3CF-4802-8F6C-7BD3ADDD15D0}">
      <dgm:prSet/>
      <dgm:spPr/>
      <dgm:t>
        <a:bodyPr/>
        <a:lstStyle/>
        <a:p>
          <a:endParaRPr lang="de-DE" b="0"/>
        </a:p>
      </dgm:t>
    </dgm:pt>
    <dgm:pt modelId="{06CB6FCB-36A7-43B1-8657-3D99ED53BE5C}">
      <dgm:prSet phldrT="[Text]" custT="1"/>
      <dgm:spPr/>
      <dgm:t>
        <a:bodyPr/>
        <a:lstStyle/>
        <a:p>
          <a:r>
            <a:rPr lang="de-DE" sz="1400" b="0" dirty="0"/>
            <a:t>FRITSCH </a:t>
          </a:r>
        </a:p>
      </dgm:t>
    </dgm:pt>
    <dgm:pt modelId="{83A89D19-A84C-4868-B96C-E7F65E67E5C0}" type="parTrans" cxnId="{5A31BAA9-9D7B-4837-87D7-AFBDBF350BED}">
      <dgm:prSet/>
      <dgm:spPr/>
      <dgm:t>
        <a:bodyPr/>
        <a:lstStyle/>
        <a:p>
          <a:endParaRPr lang="de-DE" b="0"/>
        </a:p>
      </dgm:t>
    </dgm:pt>
    <dgm:pt modelId="{F1B13A02-094E-4E7A-8E6E-C5C414B53A61}" type="sibTrans" cxnId="{5A31BAA9-9D7B-4837-87D7-AFBDBF350BED}">
      <dgm:prSet/>
      <dgm:spPr/>
      <dgm:t>
        <a:bodyPr/>
        <a:lstStyle/>
        <a:p>
          <a:endParaRPr lang="de-DE" b="0"/>
        </a:p>
      </dgm:t>
    </dgm:pt>
    <dgm:pt modelId="{B9506E3E-486B-43E0-A58D-B3CE4BD5BE2F}">
      <dgm:prSet phldrT="[Text]" custT="1"/>
      <dgm:spPr/>
      <dgm:t>
        <a:bodyPr/>
        <a:lstStyle/>
        <a:p>
          <a:r>
            <a:rPr lang="de-DE" sz="1200" b="0" dirty="0"/>
            <a:t>AOI- </a:t>
          </a:r>
          <a:r>
            <a:rPr lang="de-DE" sz="1200" b="0" dirty="0" err="1"/>
            <a:t>Automatical</a:t>
          </a:r>
          <a:r>
            <a:rPr lang="de-DE" sz="1200" b="0" dirty="0"/>
            <a:t> Optical </a:t>
          </a:r>
          <a:r>
            <a:rPr lang="de-DE" sz="1200" b="0" dirty="0" err="1"/>
            <a:t>Inspection</a:t>
          </a:r>
          <a:endParaRPr lang="de-DE" sz="1200" b="0" dirty="0"/>
        </a:p>
      </dgm:t>
    </dgm:pt>
    <dgm:pt modelId="{DEEFF2A1-2D47-4153-BA91-394381E4ABAA}" type="parTrans" cxnId="{99312A80-6899-495A-BA94-0231635E95C6}">
      <dgm:prSet/>
      <dgm:spPr/>
      <dgm:t>
        <a:bodyPr/>
        <a:lstStyle/>
        <a:p>
          <a:endParaRPr lang="de-DE" b="0"/>
        </a:p>
      </dgm:t>
    </dgm:pt>
    <dgm:pt modelId="{AE840D03-7B38-4686-B497-88F8D90D0425}" type="sibTrans" cxnId="{99312A80-6899-495A-BA94-0231635E95C6}">
      <dgm:prSet/>
      <dgm:spPr/>
      <dgm:t>
        <a:bodyPr/>
        <a:lstStyle/>
        <a:p>
          <a:endParaRPr lang="de-DE" b="0"/>
        </a:p>
      </dgm:t>
    </dgm:pt>
    <dgm:pt modelId="{AC201019-340D-4045-8B0E-0C523A34248A}">
      <dgm:prSet phldrT="[Text]" custT="1"/>
      <dgm:spPr/>
      <dgm:t>
        <a:bodyPr/>
        <a:lstStyle/>
        <a:p>
          <a:r>
            <a:rPr lang="de-DE" sz="1200" b="0" dirty="0"/>
            <a:t>X-Ray </a:t>
          </a:r>
          <a:r>
            <a:rPr lang="de-DE" sz="1200" b="0" dirty="0" err="1"/>
            <a:t>Inspection</a:t>
          </a:r>
          <a:endParaRPr lang="de-DE" sz="1200" b="0" dirty="0"/>
        </a:p>
      </dgm:t>
    </dgm:pt>
    <dgm:pt modelId="{1AC5B2E6-D4AF-40E8-821B-595E9E8BFE6C}" type="parTrans" cxnId="{5EFE6CF3-5D1C-4503-8240-53A5C8E0B68D}">
      <dgm:prSet/>
      <dgm:spPr/>
      <dgm:t>
        <a:bodyPr/>
        <a:lstStyle/>
        <a:p>
          <a:endParaRPr lang="de-DE" b="0"/>
        </a:p>
      </dgm:t>
    </dgm:pt>
    <dgm:pt modelId="{F79D8E80-4024-4511-8DBF-887F45048C33}" type="sibTrans" cxnId="{5EFE6CF3-5D1C-4503-8240-53A5C8E0B68D}">
      <dgm:prSet/>
      <dgm:spPr/>
      <dgm:t>
        <a:bodyPr/>
        <a:lstStyle/>
        <a:p>
          <a:endParaRPr lang="de-DE" b="0"/>
        </a:p>
      </dgm:t>
    </dgm:pt>
    <dgm:pt modelId="{7AFF013B-B628-4F55-91EE-076BC41A26E2}">
      <dgm:prSet phldrT="[Text]" custT="1"/>
      <dgm:spPr/>
      <dgm:t>
        <a:bodyPr/>
        <a:lstStyle/>
        <a:p>
          <a:r>
            <a:rPr lang="de-DE" sz="1200" b="0" dirty="0"/>
            <a:t>Visual </a:t>
          </a:r>
          <a:r>
            <a:rPr lang="de-DE" sz="1200" b="0" dirty="0" err="1"/>
            <a:t>Inspection</a:t>
          </a:r>
          <a:endParaRPr lang="de-DE" sz="1200" b="0" dirty="0"/>
        </a:p>
      </dgm:t>
    </dgm:pt>
    <dgm:pt modelId="{D24F0208-33CD-46FB-B419-5648329F9FA4}" type="parTrans" cxnId="{65C5A848-1C3E-41C4-B24A-124170D69D46}">
      <dgm:prSet/>
      <dgm:spPr/>
      <dgm:t>
        <a:bodyPr/>
        <a:lstStyle/>
        <a:p>
          <a:endParaRPr lang="de-DE" b="0"/>
        </a:p>
      </dgm:t>
    </dgm:pt>
    <dgm:pt modelId="{BE52FD6E-4A60-429B-9921-D5866E78D060}" type="sibTrans" cxnId="{65C5A848-1C3E-41C4-B24A-124170D69D46}">
      <dgm:prSet/>
      <dgm:spPr/>
      <dgm:t>
        <a:bodyPr/>
        <a:lstStyle/>
        <a:p>
          <a:endParaRPr lang="de-DE" b="0"/>
        </a:p>
      </dgm:t>
    </dgm:pt>
    <dgm:pt modelId="{233DB79B-4174-436A-BC70-881D09416640}">
      <dgm:prSet phldrT="[Text]" custT="1"/>
      <dgm:spPr/>
      <dgm:t>
        <a:bodyPr/>
        <a:lstStyle/>
        <a:p>
          <a:r>
            <a:rPr lang="de-DE" sz="1200" b="0" dirty="0"/>
            <a:t>Simple </a:t>
          </a:r>
          <a:r>
            <a:rPr lang="de-DE" sz="1200" b="0" dirty="0" err="1"/>
            <a:t>Inspection</a:t>
          </a:r>
          <a:endParaRPr lang="de-DE" sz="1200" b="0" dirty="0"/>
        </a:p>
      </dgm:t>
    </dgm:pt>
    <dgm:pt modelId="{561FA8D7-4750-44AC-AAAD-C4333706D1D1}" type="parTrans" cxnId="{B6247421-C406-46A8-A30C-450AA1CD0BAE}">
      <dgm:prSet/>
      <dgm:spPr/>
      <dgm:t>
        <a:bodyPr/>
        <a:lstStyle/>
        <a:p>
          <a:endParaRPr lang="de-DE" b="0"/>
        </a:p>
      </dgm:t>
    </dgm:pt>
    <dgm:pt modelId="{BA35FBF0-74A8-454A-9FFB-48A73DC2C60F}" type="sibTrans" cxnId="{B6247421-C406-46A8-A30C-450AA1CD0BAE}">
      <dgm:prSet/>
      <dgm:spPr/>
      <dgm:t>
        <a:bodyPr/>
        <a:lstStyle/>
        <a:p>
          <a:endParaRPr lang="de-DE" b="0"/>
        </a:p>
      </dgm:t>
    </dgm:pt>
    <dgm:pt modelId="{0DDDD903-B67B-459A-90D0-FECA407A4C38}">
      <dgm:prSet phldrT="[Text]" custT="1"/>
      <dgm:spPr/>
      <dgm:t>
        <a:bodyPr/>
        <a:lstStyle/>
        <a:p>
          <a:r>
            <a:rPr lang="de-DE" sz="1600" b="0" dirty="0"/>
            <a:t>Panasonic</a:t>
          </a:r>
        </a:p>
      </dgm:t>
    </dgm:pt>
    <dgm:pt modelId="{B7530C85-E3B4-4984-B669-532EFD05D182}" type="parTrans" cxnId="{86B00EAF-45B7-4291-899C-825FC91D0D32}">
      <dgm:prSet/>
      <dgm:spPr/>
      <dgm:t>
        <a:bodyPr/>
        <a:lstStyle/>
        <a:p>
          <a:endParaRPr lang="de-DE" b="0"/>
        </a:p>
      </dgm:t>
    </dgm:pt>
    <dgm:pt modelId="{38EDC137-AE7E-40B0-952F-E40A3ADEDF74}" type="sibTrans" cxnId="{86B00EAF-45B7-4291-899C-825FC91D0D32}">
      <dgm:prSet/>
      <dgm:spPr/>
      <dgm:t>
        <a:bodyPr/>
        <a:lstStyle/>
        <a:p>
          <a:endParaRPr lang="de-DE" b="0"/>
        </a:p>
      </dgm:t>
    </dgm:pt>
    <dgm:pt modelId="{A242AE8A-D1A4-4FCF-A729-ADB8DBF431A0}">
      <dgm:prSet phldrT="[Text]" custT="1"/>
      <dgm:spPr/>
      <dgm:t>
        <a:bodyPr/>
        <a:lstStyle/>
        <a:p>
          <a:r>
            <a:rPr lang="de-DE" sz="1600" b="0" dirty="0"/>
            <a:t>Panasonic</a:t>
          </a:r>
        </a:p>
      </dgm:t>
    </dgm:pt>
    <dgm:pt modelId="{F62F0FC6-7C1D-47B7-A544-E4F0A47B26CD}" type="parTrans" cxnId="{8F6EDAD7-5483-4E8D-ACC9-BF9207C5B683}">
      <dgm:prSet/>
      <dgm:spPr/>
      <dgm:t>
        <a:bodyPr/>
        <a:lstStyle/>
        <a:p>
          <a:endParaRPr lang="de-DE"/>
        </a:p>
      </dgm:t>
    </dgm:pt>
    <dgm:pt modelId="{D15A73D4-410C-4498-A8C4-412D11754476}" type="sibTrans" cxnId="{8F6EDAD7-5483-4E8D-ACC9-BF9207C5B683}">
      <dgm:prSet/>
      <dgm:spPr/>
      <dgm:t>
        <a:bodyPr/>
        <a:lstStyle/>
        <a:p>
          <a:endParaRPr lang="de-DE"/>
        </a:p>
      </dgm:t>
    </dgm:pt>
    <dgm:pt modelId="{2ABC1247-237D-4A84-A3FB-6F90E3CC85F1}">
      <dgm:prSet phldrT="[Text]" custT="1"/>
      <dgm:spPr/>
      <dgm:t>
        <a:bodyPr/>
        <a:lstStyle/>
        <a:p>
          <a:r>
            <a:rPr lang="en-US" sz="1200" b="0" dirty="0"/>
            <a:t>Automatic Pick &amp; Place Machine for high-mix-low-volume</a:t>
          </a:r>
          <a:endParaRPr lang="de-DE" sz="1200" b="0" dirty="0"/>
        </a:p>
      </dgm:t>
    </dgm:pt>
    <dgm:pt modelId="{1C18077E-176E-4B29-A248-866C01558A04}" type="parTrans" cxnId="{1CD093EE-E6C1-478B-A89E-6798656E1482}">
      <dgm:prSet/>
      <dgm:spPr/>
      <dgm:t>
        <a:bodyPr/>
        <a:lstStyle/>
        <a:p>
          <a:endParaRPr lang="de-DE"/>
        </a:p>
      </dgm:t>
    </dgm:pt>
    <dgm:pt modelId="{45ED112F-FC2E-41A3-B725-5D8BAFF1A7E8}" type="sibTrans" cxnId="{1CD093EE-E6C1-478B-A89E-6798656E1482}">
      <dgm:prSet/>
      <dgm:spPr/>
      <dgm:t>
        <a:bodyPr/>
        <a:lstStyle/>
        <a:p>
          <a:endParaRPr lang="de-DE"/>
        </a:p>
      </dgm:t>
    </dgm:pt>
    <dgm:pt modelId="{772C5018-D2CF-4325-8B0D-2D00F3D79180}" type="pres">
      <dgm:prSet presAssocID="{492B7718-EB7C-432D-BD6F-C5D47B94B61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5A8F2FD-E2D0-451E-81A7-40D7A4C3859D}" type="pres">
      <dgm:prSet presAssocID="{492B7718-EB7C-432D-BD6F-C5D47B94B612}" presName="cycle" presStyleCnt="0"/>
      <dgm:spPr/>
    </dgm:pt>
    <dgm:pt modelId="{38B85DF4-3840-41B6-BB0D-CFD888BA13B1}" type="pres">
      <dgm:prSet presAssocID="{492B7718-EB7C-432D-BD6F-C5D47B94B612}" presName="centerShape" presStyleCnt="0"/>
      <dgm:spPr/>
    </dgm:pt>
    <dgm:pt modelId="{BFE9F74D-ED30-433C-8FA9-1346D9B089EC}" type="pres">
      <dgm:prSet presAssocID="{492B7718-EB7C-432D-BD6F-C5D47B94B612}" presName="connSite" presStyleLbl="node1" presStyleIdx="0" presStyleCnt="6"/>
      <dgm:spPr/>
    </dgm:pt>
    <dgm:pt modelId="{14998447-92BB-4FFF-BD54-1B2D85D96574}" type="pres">
      <dgm:prSet presAssocID="{492B7718-EB7C-432D-BD6F-C5D47B94B612}" presName="visible" presStyleLbl="node1" presStyleIdx="0" presStyleCnt="6" custScaleX="121902" custScaleY="120477" custLinFactNeighborX="-63308" custLinFactNeighborY="461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E9678C4-C74A-4B14-AB33-0662A2C5C7FB}" type="pres">
      <dgm:prSet presAssocID="{31AEAE0A-074D-436F-A807-39B06DD20213}" presName="Name25" presStyleLbl="parChTrans1D1" presStyleIdx="0" presStyleCnt="5"/>
      <dgm:spPr/>
    </dgm:pt>
    <dgm:pt modelId="{746ACCC9-82EB-4D52-B436-4FAC26282E63}" type="pres">
      <dgm:prSet presAssocID="{372413D3-2F56-45D6-9DFE-C18DC0E66F68}" presName="node" presStyleCnt="0"/>
      <dgm:spPr/>
    </dgm:pt>
    <dgm:pt modelId="{FCDD1226-4B82-40B0-88C0-E184F8932536}" type="pres">
      <dgm:prSet presAssocID="{372413D3-2F56-45D6-9DFE-C18DC0E66F68}" presName="parentNode" presStyleLbl="node1" presStyleIdx="1" presStyleCnt="6" custLinFactNeighborX="8381" custLinFactNeighborY="59522">
        <dgm:presLayoutVars>
          <dgm:chMax val="1"/>
          <dgm:bulletEnabled val="1"/>
        </dgm:presLayoutVars>
      </dgm:prSet>
      <dgm:spPr/>
    </dgm:pt>
    <dgm:pt modelId="{C49684A2-6284-416D-A99D-A3150C9C046A}" type="pres">
      <dgm:prSet presAssocID="{372413D3-2F56-45D6-9DFE-C18DC0E66F68}" presName="childNode" presStyleLbl="revTx" presStyleIdx="0" presStyleCnt="5">
        <dgm:presLayoutVars>
          <dgm:bulletEnabled val="1"/>
        </dgm:presLayoutVars>
      </dgm:prSet>
      <dgm:spPr/>
    </dgm:pt>
    <dgm:pt modelId="{CA75E438-8EDF-48CC-AB19-D238AA54649C}" type="pres">
      <dgm:prSet presAssocID="{DB1E092F-C4B0-473A-B1FF-12DE0AF73A1B}" presName="Name25" presStyleLbl="parChTrans1D1" presStyleIdx="1" presStyleCnt="5"/>
      <dgm:spPr/>
    </dgm:pt>
    <dgm:pt modelId="{7E36F803-05EE-40AA-8032-0C4F91D6F3A6}" type="pres">
      <dgm:prSet presAssocID="{AEB03DC8-0E1D-44A4-A2A2-2A3760DFC518}" presName="node" presStyleCnt="0"/>
      <dgm:spPr/>
    </dgm:pt>
    <dgm:pt modelId="{5A50BC5B-E057-4677-A406-5D61FE93A8FF}" type="pres">
      <dgm:prSet presAssocID="{AEB03DC8-0E1D-44A4-A2A2-2A3760DFC518}" presName="parentNode" presStyleLbl="node1" presStyleIdx="2" presStyleCnt="6" custLinFactX="100000" custLinFactNeighborX="182769" custLinFactNeighborY="30906">
        <dgm:presLayoutVars>
          <dgm:chMax val="1"/>
          <dgm:bulletEnabled val="1"/>
        </dgm:presLayoutVars>
      </dgm:prSet>
      <dgm:spPr/>
    </dgm:pt>
    <dgm:pt modelId="{929AD66B-C591-47BB-89D9-8102E06A47A2}" type="pres">
      <dgm:prSet presAssocID="{AEB03DC8-0E1D-44A4-A2A2-2A3760DFC518}" presName="childNode" presStyleLbl="revTx" presStyleIdx="1" presStyleCnt="5">
        <dgm:presLayoutVars>
          <dgm:bulletEnabled val="1"/>
        </dgm:presLayoutVars>
      </dgm:prSet>
      <dgm:spPr/>
    </dgm:pt>
    <dgm:pt modelId="{C69DFA67-DD42-4BE4-B192-1FDEF92EE52D}" type="pres">
      <dgm:prSet presAssocID="{9F5B4DC9-BA96-4A44-B877-6AAF1DCC98D6}" presName="Name25" presStyleLbl="parChTrans1D1" presStyleIdx="2" presStyleCnt="5"/>
      <dgm:spPr/>
    </dgm:pt>
    <dgm:pt modelId="{F12BA7FF-0CC1-49AE-B9D5-963E93EB0146}" type="pres">
      <dgm:prSet presAssocID="{A16BEE06-20ED-46BE-917A-DA2BD5975827}" presName="node" presStyleCnt="0"/>
      <dgm:spPr/>
    </dgm:pt>
    <dgm:pt modelId="{0DC2BEF9-93E7-476E-95A0-FD8157928CD4}" type="pres">
      <dgm:prSet presAssocID="{A16BEE06-20ED-46BE-917A-DA2BD5975827}" presName="parentNode" presStyleLbl="node1" presStyleIdx="3" presStyleCnt="6" custLinFactNeighborX="69083" custLinFactNeighborY="65230">
        <dgm:presLayoutVars>
          <dgm:chMax val="1"/>
          <dgm:bulletEnabled val="1"/>
        </dgm:presLayoutVars>
      </dgm:prSet>
      <dgm:spPr/>
    </dgm:pt>
    <dgm:pt modelId="{75E861AF-3222-4197-80E5-0003DA6D6FAB}" type="pres">
      <dgm:prSet presAssocID="{A16BEE06-20ED-46BE-917A-DA2BD5975827}" presName="childNode" presStyleLbl="revTx" presStyleIdx="2" presStyleCnt="5">
        <dgm:presLayoutVars>
          <dgm:bulletEnabled val="1"/>
        </dgm:presLayoutVars>
      </dgm:prSet>
      <dgm:spPr/>
    </dgm:pt>
    <dgm:pt modelId="{6CF5F19E-CC8F-4D8F-8792-3F0BFF2CE589}" type="pres">
      <dgm:prSet presAssocID="{6468A990-62BB-434E-A84D-AEF96E8D6691}" presName="Name25" presStyleLbl="parChTrans1D1" presStyleIdx="3" presStyleCnt="5"/>
      <dgm:spPr/>
    </dgm:pt>
    <dgm:pt modelId="{ED66A5FB-C8D1-4790-8358-9C9FEEB9DC9A}" type="pres">
      <dgm:prSet presAssocID="{3780D3D6-9624-495A-BA9C-2D6D29C9C520}" presName="node" presStyleCnt="0"/>
      <dgm:spPr/>
    </dgm:pt>
    <dgm:pt modelId="{E45FB939-453E-428B-8EB0-7678D9E37B15}" type="pres">
      <dgm:prSet presAssocID="{3780D3D6-9624-495A-BA9C-2D6D29C9C520}" presName="parentNode" presStyleLbl="node1" presStyleIdx="4" presStyleCnt="6" custLinFactX="104829" custLinFactNeighborX="200000" custLinFactNeighborY="93987">
        <dgm:presLayoutVars>
          <dgm:chMax val="1"/>
          <dgm:bulletEnabled val="1"/>
        </dgm:presLayoutVars>
      </dgm:prSet>
      <dgm:spPr/>
    </dgm:pt>
    <dgm:pt modelId="{4DAFBEBB-9CE3-406F-B723-BB05065455A6}" type="pres">
      <dgm:prSet presAssocID="{3780D3D6-9624-495A-BA9C-2D6D29C9C520}" presName="childNode" presStyleLbl="revTx" presStyleIdx="3" presStyleCnt="5">
        <dgm:presLayoutVars>
          <dgm:bulletEnabled val="1"/>
        </dgm:presLayoutVars>
      </dgm:prSet>
      <dgm:spPr/>
    </dgm:pt>
    <dgm:pt modelId="{51A65BC2-7107-469A-B9E1-AB3F58C5BF56}" type="pres">
      <dgm:prSet presAssocID="{3302A696-DF18-4DA3-8A77-CA008CFCF66D}" presName="Name25" presStyleLbl="parChTrans1D1" presStyleIdx="4" presStyleCnt="5"/>
      <dgm:spPr/>
    </dgm:pt>
    <dgm:pt modelId="{9EB809FB-C6F5-40E9-B771-D368FFA99223}" type="pres">
      <dgm:prSet presAssocID="{D214845A-4A7E-49D4-8559-4317E2187F6C}" presName="node" presStyleCnt="0"/>
      <dgm:spPr/>
    </dgm:pt>
    <dgm:pt modelId="{57CE16B6-FD5A-46D9-82B9-8BA708FF491C}" type="pres">
      <dgm:prSet presAssocID="{D214845A-4A7E-49D4-8559-4317E2187F6C}" presName="parentNode" presStyleLbl="node1" presStyleIdx="5" presStyleCnt="6" custLinFactNeighborX="-11515" custLinFactNeighborY="-31258">
        <dgm:presLayoutVars>
          <dgm:chMax val="1"/>
          <dgm:bulletEnabled val="1"/>
        </dgm:presLayoutVars>
      </dgm:prSet>
      <dgm:spPr/>
    </dgm:pt>
    <dgm:pt modelId="{C97AF81A-417B-4223-A4CC-CE7B73431F5E}" type="pres">
      <dgm:prSet presAssocID="{D214845A-4A7E-49D4-8559-4317E2187F6C}" presName="childNode" presStyleLbl="revTx" presStyleIdx="4" presStyleCnt="5">
        <dgm:presLayoutVars>
          <dgm:bulletEnabled val="1"/>
        </dgm:presLayoutVars>
      </dgm:prSet>
      <dgm:spPr/>
    </dgm:pt>
  </dgm:ptLst>
  <dgm:cxnLst>
    <dgm:cxn modelId="{8E3BB804-0833-4E3E-AA65-C17E84A43056}" srcId="{492B7718-EB7C-432D-BD6F-C5D47B94B612}" destId="{3780D3D6-9624-495A-BA9C-2D6D29C9C520}" srcOrd="3" destOrd="0" parTransId="{6468A990-62BB-434E-A84D-AEF96E8D6691}" sibTransId="{80E801CC-903E-4FF4-9A75-F63D24ECCBD9}"/>
    <dgm:cxn modelId="{0AD2D704-7865-4C1B-B095-96CF8CED8E1D}" type="presOf" srcId="{372413D3-2F56-45D6-9DFE-C18DC0E66F68}" destId="{FCDD1226-4B82-40B0-88C0-E184F8932536}" srcOrd="0" destOrd="0" presId="urn:microsoft.com/office/officeart/2005/8/layout/radial2"/>
    <dgm:cxn modelId="{46128305-1441-4E89-85C8-C461AAC20A6D}" srcId="{3780D3D6-9624-495A-BA9C-2D6D29C9C520}" destId="{60E5EDDD-6F25-4E31-A6D4-9D3D6B8773A6}" srcOrd="1" destOrd="0" parTransId="{B7B66838-83FE-42A8-AFF0-DF8294F85279}" sibTransId="{356C9009-0C66-44FE-AF9D-F7329DBF4DD1}"/>
    <dgm:cxn modelId="{FB60BF0C-5254-4AC7-86DB-74E70D97F260}" srcId="{0DDDD903-B67B-459A-90D0-FECA407A4C38}" destId="{2EB90CC9-C55E-4CD8-AA10-35C210CF1D0E}" srcOrd="0" destOrd="0" parTransId="{CEAA66EE-BBA8-41EB-A851-BE6F11050B99}" sibTransId="{9F85DAEC-6A22-4557-B768-665440A12596}"/>
    <dgm:cxn modelId="{EBEE290E-A067-4FFC-92A7-15DD9BB78FD6}" type="presOf" srcId="{AEB03DC8-0E1D-44A4-A2A2-2A3760DFC518}" destId="{5A50BC5B-E057-4677-A406-5D61FE93A8FF}" srcOrd="0" destOrd="0" presId="urn:microsoft.com/office/officeart/2005/8/layout/radial2"/>
    <dgm:cxn modelId="{F8C5C20E-8737-4721-B01A-95983A13950C}" srcId="{492B7718-EB7C-432D-BD6F-C5D47B94B612}" destId="{372413D3-2F56-45D6-9DFE-C18DC0E66F68}" srcOrd="0" destOrd="0" parTransId="{31AEAE0A-074D-436F-A807-39B06DD20213}" sibTransId="{1D133215-EC52-49DD-90C7-91D0336F85B9}"/>
    <dgm:cxn modelId="{01DC3F11-25EF-4AC4-8180-8B3394892F7A}" srcId="{0DDDD903-B67B-459A-90D0-FECA407A4C38}" destId="{23FAA341-74FA-4CCA-98F5-54D333B0619A}" srcOrd="2" destOrd="0" parTransId="{9A8B489D-AF01-4AA7-82F4-36507EBADBDE}" sibTransId="{332BB255-6B56-4583-9D42-5F7C6BB1A4B6}"/>
    <dgm:cxn modelId="{D0CE231B-972F-4A9E-B1B9-F0EF87384273}" type="presOf" srcId="{23FAA341-74FA-4CCA-98F5-54D333B0619A}" destId="{C49684A2-6284-416D-A99D-A3150C9C046A}" srcOrd="0" destOrd="3" presId="urn:microsoft.com/office/officeart/2005/8/layout/radial2"/>
    <dgm:cxn modelId="{1DE29C20-7397-4C99-8952-67479BE93C3E}" type="presOf" srcId="{233DB79B-4174-436A-BC70-881D09416640}" destId="{75E861AF-3222-4197-80E5-0003DA6D6FAB}" srcOrd="0" destOrd="4" presId="urn:microsoft.com/office/officeart/2005/8/layout/radial2"/>
    <dgm:cxn modelId="{B6247421-C406-46A8-A30C-450AA1CD0BAE}" srcId="{A16BEE06-20ED-46BE-917A-DA2BD5975827}" destId="{233DB79B-4174-436A-BC70-881D09416640}" srcOrd="4" destOrd="0" parTransId="{561FA8D7-4750-44AC-AAAD-C4333706D1D1}" sibTransId="{BA35FBF0-74A8-454A-9FFB-48A73DC2C60F}"/>
    <dgm:cxn modelId="{CC1E7822-2B95-494C-AAFC-FFE48C70CB72}" type="presOf" srcId="{0DDDD903-B67B-459A-90D0-FECA407A4C38}" destId="{C49684A2-6284-416D-A99D-A3150C9C046A}" srcOrd="0" destOrd="0" presId="urn:microsoft.com/office/officeart/2005/8/layout/radial2"/>
    <dgm:cxn modelId="{2E4D2826-FE7C-4B23-AB1A-6D30FE88E73B}" type="presOf" srcId="{D6E32886-EE9A-4E89-A2CA-AE6FD2E9C257}" destId="{C97AF81A-417B-4223-A4CC-CE7B73431F5E}" srcOrd="0" destOrd="1" presId="urn:microsoft.com/office/officeart/2005/8/layout/radial2"/>
    <dgm:cxn modelId="{C1967928-DE59-4356-9E1D-826F84F6DF37}" srcId="{D214845A-4A7E-49D4-8559-4317E2187F6C}" destId="{E159A751-1475-4120-8433-E22C03DE709F}" srcOrd="0" destOrd="0" parTransId="{6EC1CAEA-4121-4B7B-B3C5-341A83CD2153}" sibTransId="{2F58D665-A75A-4AD6-82F9-AB443FEEDCBD}"/>
    <dgm:cxn modelId="{CFAC1530-3416-4545-9C00-CDBE120C8338}" srcId="{A16BEE06-20ED-46BE-917A-DA2BD5975827}" destId="{9C78509B-B7E9-44BE-A046-035BC3054496}" srcOrd="0" destOrd="0" parTransId="{8ABF0193-D0B8-489E-8391-F706A254C5BE}" sibTransId="{CF5258F0-C092-48B3-89AF-C9D4BFE87786}"/>
    <dgm:cxn modelId="{50BA9942-C432-4299-9914-677D068ECE57}" srcId="{A242AE8A-D1A4-4FCF-A729-ADB8DBF431A0}" destId="{D56506CD-1CF7-4B38-BF1F-DB7F12DCCF89}" srcOrd="1" destOrd="0" parTransId="{63A43DDB-7D96-4F55-A956-21C9DCFE20BB}" sibTransId="{B33FC577-16E4-4562-A91C-004A4ECC9B57}"/>
    <dgm:cxn modelId="{5FEA1D45-E2C3-4663-AABD-81386C44CC17}" srcId="{492B7718-EB7C-432D-BD6F-C5D47B94B612}" destId="{A16BEE06-20ED-46BE-917A-DA2BD5975827}" srcOrd="2" destOrd="0" parTransId="{9F5B4DC9-BA96-4A44-B877-6AAF1DCC98D6}" sibTransId="{B02ADE6D-DB39-4A7F-A673-B17E2FA18E4F}"/>
    <dgm:cxn modelId="{65C5A848-1C3E-41C4-B24A-124170D69D46}" srcId="{A16BEE06-20ED-46BE-917A-DA2BD5975827}" destId="{7AFF013B-B628-4F55-91EE-076BC41A26E2}" srcOrd="3" destOrd="0" parTransId="{D24F0208-33CD-46FB-B419-5648329F9FA4}" sibTransId="{BE52FD6E-4A60-429B-9921-D5866E78D060}"/>
    <dgm:cxn modelId="{494D4F69-9787-481A-A1D6-9A2FBB4304CA}" type="presOf" srcId="{A16BEE06-20ED-46BE-917A-DA2BD5975827}" destId="{0DC2BEF9-93E7-476E-95A0-FD8157928CD4}" srcOrd="0" destOrd="0" presId="urn:microsoft.com/office/officeart/2005/8/layout/radial2"/>
    <dgm:cxn modelId="{6137F669-F0DB-4BCD-A197-7648A3AA63D9}" type="presOf" srcId="{6468A990-62BB-434E-A84D-AEF96E8D6691}" destId="{6CF5F19E-CC8F-4D8F-8792-3F0BFF2CE589}" srcOrd="0" destOrd="0" presId="urn:microsoft.com/office/officeart/2005/8/layout/radial2"/>
    <dgm:cxn modelId="{1E4BC66B-F9FC-4AA1-A1EE-C4EAAC0E3D17}" type="presOf" srcId="{AFC459E2-7F16-49C6-99FD-07C310123771}" destId="{C49684A2-6284-416D-A99D-A3150C9C046A}" srcOrd="0" destOrd="2" presId="urn:microsoft.com/office/officeart/2005/8/layout/radial2"/>
    <dgm:cxn modelId="{F643D76B-5968-425C-AA77-A77F2F8FA5C2}" type="presOf" srcId="{2EB90CC9-C55E-4CD8-AA10-35C210CF1D0E}" destId="{C49684A2-6284-416D-A99D-A3150C9C046A}" srcOrd="0" destOrd="1" presId="urn:microsoft.com/office/officeart/2005/8/layout/radial2"/>
    <dgm:cxn modelId="{EF76BF4F-71A2-4CFD-A19F-9F0480BD01D0}" type="presOf" srcId="{B9506E3E-486B-43E0-A58D-B3CE4BD5BE2F}" destId="{75E861AF-3222-4197-80E5-0003DA6D6FAB}" srcOrd="0" destOrd="1" presId="urn:microsoft.com/office/officeart/2005/8/layout/radial2"/>
    <dgm:cxn modelId="{FBCA5D51-7B1E-4788-A56E-F511EB21892C}" type="presOf" srcId="{7AFF013B-B628-4F55-91EE-076BC41A26E2}" destId="{75E861AF-3222-4197-80E5-0003DA6D6FAB}" srcOrd="0" destOrd="3" presId="urn:microsoft.com/office/officeart/2005/8/layout/radial2"/>
    <dgm:cxn modelId="{13855557-F29F-4C5D-8568-F05A9C4E0BA3}" type="presOf" srcId="{9C78509B-B7E9-44BE-A046-035BC3054496}" destId="{75E861AF-3222-4197-80E5-0003DA6D6FAB}" srcOrd="0" destOrd="0" presId="urn:microsoft.com/office/officeart/2005/8/layout/radial2"/>
    <dgm:cxn modelId="{A2F9027C-5B9B-478E-8161-F4C4BE5380BC}" type="presOf" srcId="{492B7718-EB7C-432D-BD6F-C5D47B94B612}" destId="{772C5018-D2CF-4325-8B0D-2D00F3D79180}" srcOrd="0" destOrd="0" presId="urn:microsoft.com/office/officeart/2005/8/layout/radial2"/>
    <dgm:cxn modelId="{73945F7D-D7C6-4960-97CB-7485C3D971DB}" type="presOf" srcId="{D56506CD-1CF7-4B38-BF1F-DB7F12DCCF89}" destId="{929AD66B-C591-47BB-89D9-8102E06A47A2}" srcOrd="0" destOrd="2" presId="urn:microsoft.com/office/officeart/2005/8/layout/radial2"/>
    <dgm:cxn modelId="{99312A80-6899-495A-BA94-0231635E95C6}" srcId="{A16BEE06-20ED-46BE-917A-DA2BD5975827}" destId="{B9506E3E-486B-43E0-A58D-B3CE4BD5BE2F}" srcOrd="1" destOrd="0" parTransId="{DEEFF2A1-2D47-4153-BA91-394381E4ABAA}" sibTransId="{AE840D03-7B38-4686-B497-88F8D90D0425}"/>
    <dgm:cxn modelId="{452C5E83-2329-4331-8DBA-C8F2D969720E}" type="presOf" srcId="{DB1E092F-C4B0-473A-B1FF-12DE0AF73A1B}" destId="{CA75E438-8EDF-48CC-AB19-D238AA54649C}" srcOrd="0" destOrd="0" presId="urn:microsoft.com/office/officeart/2005/8/layout/radial2"/>
    <dgm:cxn modelId="{9B35D586-4E9D-49B1-93E4-A346BE2D4CED}" type="presOf" srcId="{3302A696-DF18-4DA3-8A77-CA008CFCF66D}" destId="{51A65BC2-7107-469A-B9E1-AB3F58C5BF56}" srcOrd="0" destOrd="0" presId="urn:microsoft.com/office/officeart/2005/8/layout/radial2"/>
    <dgm:cxn modelId="{3336978E-0E02-46B3-BFC5-101C3EC1A10E}" srcId="{3780D3D6-9624-495A-BA9C-2D6D29C9C520}" destId="{9CF364CC-21C6-4F85-AA9C-1796BB8B402D}" srcOrd="0" destOrd="0" parTransId="{91AB1A3B-51FC-4294-A987-2EE9C95C268C}" sibTransId="{3BAC8F98-9FE8-4DD3-BCB4-577191DC21D1}"/>
    <dgm:cxn modelId="{FF815E96-C825-4FAF-85B3-72D89FAFFFEA}" srcId="{A242AE8A-D1A4-4FCF-A729-ADB8DBF431A0}" destId="{D967024E-670F-420B-91BA-09ED390E4B79}" srcOrd="0" destOrd="0" parTransId="{6074CDBB-10D7-49E8-B9AD-467516FC482F}" sibTransId="{EF57A5CD-ED68-4D82-B103-2C464FAF09A9}"/>
    <dgm:cxn modelId="{4B4C5B98-CA4A-4C62-B2F5-4B0F7DB60EC3}" type="presOf" srcId="{9CF364CC-21C6-4F85-AA9C-1796BB8B402D}" destId="{4DAFBEBB-9CE3-406F-B723-BB05065455A6}" srcOrd="0" destOrd="0" presId="urn:microsoft.com/office/officeart/2005/8/layout/radial2"/>
    <dgm:cxn modelId="{4F0B0D9A-5F37-41CD-ACCB-12CF47FEF556}" srcId="{0DDDD903-B67B-459A-90D0-FECA407A4C38}" destId="{AFC459E2-7F16-49C6-99FD-07C310123771}" srcOrd="1" destOrd="0" parTransId="{8071322B-CB5B-4670-9F94-7909A4ABF7E1}" sibTransId="{D6412FF7-88EA-41F4-AE83-AEFC92E75175}"/>
    <dgm:cxn modelId="{AEFE7DA0-0619-4B98-90F8-FDF219F0A164}" srcId="{492B7718-EB7C-432D-BD6F-C5D47B94B612}" destId="{AEB03DC8-0E1D-44A4-A2A2-2A3760DFC518}" srcOrd="1" destOrd="0" parTransId="{DB1E092F-C4B0-473A-B1FF-12DE0AF73A1B}" sibTransId="{9F5CD022-6AF7-430E-BCDD-68E8ECF157CE}"/>
    <dgm:cxn modelId="{5A4FCDA7-A739-4F56-8644-1942FB870580}" type="presOf" srcId="{AC201019-340D-4045-8B0E-0C523A34248A}" destId="{75E861AF-3222-4197-80E5-0003DA6D6FAB}" srcOrd="0" destOrd="2" presId="urn:microsoft.com/office/officeart/2005/8/layout/radial2"/>
    <dgm:cxn modelId="{5A31BAA9-9D7B-4837-87D7-AFBDBF350BED}" srcId="{AEB03DC8-0E1D-44A4-A2A2-2A3760DFC518}" destId="{06CB6FCB-36A7-43B1-8657-3D99ED53BE5C}" srcOrd="1" destOrd="0" parTransId="{83A89D19-A84C-4868-B96C-E7F65E67E5C0}" sibTransId="{F1B13A02-094E-4E7A-8E6E-C5C414B53A61}"/>
    <dgm:cxn modelId="{1B9269AC-DF8D-488E-8116-96F202080E15}" type="presOf" srcId="{C7159433-B005-474E-AB07-5D4879B546FB}" destId="{929AD66B-C591-47BB-89D9-8102E06A47A2}" srcOrd="0" destOrd="3" presId="urn:microsoft.com/office/officeart/2005/8/layout/radial2"/>
    <dgm:cxn modelId="{86B00EAF-45B7-4291-899C-825FC91D0D32}" srcId="{372413D3-2F56-45D6-9DFE-C18DC0E66F68}" destId="{0DDDD903-B67B-459A-90D0-FECA407A4C38}" srcOrd="0" destOrd="0" parTransId="{B7530C85-E3B4-4984-B669-532EFD05D182}" sibTransId="{38EDC137-AE7E-40B0-952F-E40A3ADEDF74}"/>
    <dgm:cxn modelId="{766A82AF-A87D-4631-BB74-A97D29897F78}" type="presOf" srcId="{3780D3D6-9624-495A-BA9C-2D6D29C9C520}" destId="{E45FB939-453E-428B-8EB0-7678D9E37B15}" srcOrd="0" destOrd="0" presId="urn:microsoft.com/office/officeart/2005/8/layout/radial2"/>
    <dgm:cxn modelId="{ECC266B0-C8AF-4E2E-A1DF-D9A2946B1B4E}" srcId="{492B7718-EB7C-432D-BD6F-C5D47B94B612}" destId="{D214845A-4A7E-49D4-8559-4317E2187F6C}" srcOrd="4" destOrd="0" parTransId="{3302A696-DF18-4DA3-8A77-CA008CFCF66D}" sibTransId="{58B6F8EE-01D8-4E12-9C55-0A1380E2218F}"/>
    <dgm:cxn modelId="{514FACB3-7112-4238-BED7-B116A9DB89FD}" type="presOf" srcId="{9F5B4DC9-BA96-4A44-B877-6AAF1DCC98D6}" destId="{C69DFA67-DD42-4BE4-B192-1FDEF92EE52D}" srcOrd="0" destOrd="0" presId="urn:microsoft.com/office/officeart/2005/8/layout/radial2"/>
    <dgm:cxn modelId="{75D1F5B5-48B4-4C0E-9B24-2DF4A7E571F7}" type="presOf" srcId="{E159A751-1475-4120-8433-E22C03DE709F}" destId="{C97AF81A-417B-4223-A4CC-CE7B73431F5E}" srcOrd="0" destOrd="0" presId="urn:microsoft.com/office/officeart/2005/8/layout/radial2"/>
    <dgm:cxn modelId="{83363FBB-00D4-4FB5-BB7F-488A4694D462}" type="presOf" srcId="{D214845A-4A7E-49D4-8559-4317E2187F6C}" destId="{57CE16B6-FD5A-46D9-82B9-8BA708FF491C}" srcOrd="0" destOrd="0" presId="urn:microsoft.com/office/officeart/2005/8/layout/radial2"/>
    <dgm:cxn modelId="{77C942C3-F4D2-43CB-A167-78DE57A21E11}" type="presOf" srcId="{D967024E-670F-420B-91BA-09ED390E4B79}" destId="{929AD66B-C591-47BB-89D9-8102E06A47A2}" srcOrd="0" destOrd="1" presId="urn:microsoft.com/office/officeart/2005/8/layout/radial2"/>
    <dgm:cxn modelId="{24A252C7-E3CF-4802-8F6C-7BD3ADDD15D0}" srcId="{D214845A-4A7E-49D4-8559-4317E2187F6C}" destId="{D6E32886-EE9A-4E89-A2CA-AE6FD2E9C257}" srcOrd="1" destOrd="0" parTransId="{10257562-4950-4528-ADE8-E1C196A5377E}" sibTransId="{7DE2EEF6-F1D9-44B1-A72E-1AE6AEE31603}"/>
    <dgm:cxn modelId="{8F6EDAD7-5483-4E8D-ACC9-BF9207C5B683}" srcId="{AEB03DC8-0E1D-44A4-A2A2-2A3760DFC518}" destId="{A242AE8A-D1A4-4FCF-A729-ADB8DBF431A0}" srcOrd="0" destOrd="0" parTransId="{F62F0FC6-7C1D-47B7-A544-E4F0A47B26CD}" sibTransId="{D15A73D4-410C-4498-A8C4-412D11754476}"/>
    <dgm:cxn modelId="{2746B6E0-45CD-452B-8D91-6AF746272966}" type="presOf" srcId="{06CB6FCB-36A7-43B1-8657-3D99ED53BE5C}" destId="{929AD66B-C591-47BB-89D9-8102E06A47A2}" srcOrd="0" destOrd="4" presId="urn:microsoft.com/office/officeart/2005/8/layout/radial2"/>
    <dgm:cxn modelId="{E4C25CE8-49BA-4CAA-A28E-407D4213650F}" srcId="{A242AE8A-D1A4-4FCF-A729-ADB8DBF431A0}" destId="{C7159433-B005-474E-AB07-5D4879B546FB}" srcOrd="2" destOrd="0" parTransId="{3901A691-92C1-422B-A2A2-17E6E0A7CF48}" sibTransId="{37924EF0-B53F-4035-A446-680614BDBC86}"/>
    <dgm:cxn modelId="{45D897E8-78BC-4BC5-878F-B2C5C3EA84FB}" type="presOf" srcId="{2ABC1247-237D-4A84-A3FB-6F90E3CC85F1}" destId="{929AD66B-C591-47BB-89D9-8102E06A47A2}" srcOrd="0" destOrd="5" presId="urn:microsoft.com/office/officeart/2005/8/layout/radial2"/>
    <dgm:cxn modelId="{1CD093EE-E6C1-478B-A89E-6798656E1482}" srcId="{06CB6FCB-36A7-43B1-8657-3D99ED53BE5C}" destId="{2ABC1247-237D-4A84-A3FB-6F90E3CC85F1}" srcOrd="0" destOrd="0" parTransId="{1C18077E-176E-4B29-A248-866C01558A04}" sibTransId="{45ED112F-FC2E-41A3-B725-5D8BAFF1A7E8}"/>
    <dgm:cxn modelId="{40B30CF3-B0E1-4549-BCF3-52E79D2C9C40}" type="presOf" srcId="{60E5EDDD-6F25-4E31-A6D4-9D3D6B8773A6}" destId="{4DAFBEBB-9CE3-406F-B723-BB05065455A6}" srcOrd="0" destOrd="1" presId="urn:microsoft.com/office/officeart/2005/8/layout/radial2"/>
    <dgm:cxn modelId="{5EFE6CF3-5D1C-4503-8240-53A5C8E0B68D}" srcId="{A16BEE06-20ED-46BE-917A-DA2BD5975827}" destId="{AC201019-340D-4045-8B0E-0C523A34248A}" srcOrd="2" destOrd="0" parTransId="{1AC5B2E6-D4AF-40E8-821B-595E9E8BFE6C}" sibTransId="{F79D8E80-4024-4511-8DBF-887F45048C33}"/>
    <dgm:cxn modelId="{D6D199F3-2318-4251-8B44-711E69184844}" type="presOf" srcId="{A242AE8A-D1A4-4FCF-A729-ADB8DBF431A0}" destId="{929AD66B-C591-47BB-89D9-8102E06A47A2}" srcOrd="0" destOrd="0" presId="urn:microsoft.com/office/officeart/2005/8/layout/radial2"/>
    <dgm:cxn modelId="{02E30AF4-B430-44FF-A196-EF557130088C}" type="presOf" srcId="{31AEAE0A-074D-436F-A807-39B06DD20213}" destId="{AE9678C4-C74A-4B14-AB33-0662A2C5C7FB}" srcOrd="0" destOrd="0" presId="urn:microsoft.com/office/officeart/2005/8/layout/radial2"/>
    <dgm:cxn modelId="{5FF381A8-0602-473E-AF7B-F759E375B7B7}" type="presParOf" srcId="{772C5018-D2CF-4325-8B0D-2D00F3D79180}" destId="{C5A8F2FD-E2D0-451E-81A7-40D7A4C3859D}" srcOrd="0" destOrd="0" presId="urn:microsoft.com/office/officeart/2005/8/layout/radial2"/>
    <dgm:cxn modelId="{A9B2329E-AAD1-4361-B0B1-AC550A457AF5}" type="presParOf" srcId="{C5A8F2FD-E2D0-451E-81A7-40D7A4C3859D}" destId="{38B85DF4-3840-41B6-BB0D-CFD888BA13B1}" srcOrd="0" destOrd="0" presId="urn:microsoft.com/office/officeart/2005/8/layout/radial2"/>
    <dgm:cxn modelId="{18C4F9D2-6B53-4478-AA2D-014D0A783145}" type="presParOf" srcId="{38B85DF4-3840-41B6-BB0D-CFD888BA13B1}" destId="{BFE9F74D-ED30-433C-8FA9-1346D9B089EC}" srcOrd="0" destOrd="0" presId="urn:microsoft.com/office/officeart/2005/8/layout/radial2"/>
    <dgm:cxn modelId="{3E70C54E-79B8-4847-97F0-ED9235923029}" type="presParOf" srcId="{38B85DF4-3840-41B6-BB0D-CFD888BA13B1}" destId="{14998447-92BB-4FFF-BD54-1B2D85D96574}" srcOrd="1" destOrd="0" presId="urn:microsoft.com/office/officeart/2005/8/layout/radial2"/>
    <dgm:cxn modelId="{596E1780-DC5E-4824-B7E2-E53CC3DB708A}" type="presParOf" srcId="{C5A8F2FD-E2D0-451E-81A7-40D7A4C3859D}" destId="{AE9678C4-C74A-4B14-AB33-0662A2C5C7FB}" srcOrd="1" destOrd="0" presId="urn:microsoft.com/office/officeart/2005/8/layout/radial2"/>
    <dgm:cxn modelId="{31660053-6AF8-4F5C-A1B9-E7124D651999}" type="presParOf" srcId="{C5A8F2FD-E2D0-451E-81A7-40D7A4C3859D}" destId="{746ACCC9-82EB-4D52-B436-4FAC26282E63}" srcOrd="2" destOrd="0" presId="urn:microsoft.com/office/officeart/2005/8/layout/radial2"/>
    <dgm:cxn modelId="{A31323C3-C325-45F0-9377-DE20D21896D2}" type="presParOf" srcId="{746ACCC9-82EB-4D52-B436-4FAC26282E63}" destId="{FCDD1226-4B82-40B0-88C0-E184F8932536}" srcOrd="0" destOrd="0" presId="urn:microsoft.com/office/officeart/2005/8/layout/radial2"/>
    <dgm:cxn modelId="{E47D0AC4-EDA8-4571-9969-16F91944F732}" type="presParOf" srcId="{746ACCC9-82EB-4D52-B436-4FAC26282E63}" destId="{C49684A2-6284-416D-A99D-A3150C9C046A}" srcOrd="1" destOrd="0" presId="urn:microsoft.com/office/officeart/2005/8/layout/radial2"/>
    <dgm:cxn modelId="{BAE9D3C2-F11C-4BCF-88BC-4CCF463C6771}" type="presParOf" srcId="{C5A8F2FD-E2D0-451E-81A7-40D7A4C3859D}" destId="{CA75E438-8EDF-48CC-AB19-D238AA54649C}" srcOrd="3" destOrd="0" presId="urn:microsoft.com/office/officeart/2005/8/layout/radial2"/>
    <dgm:cxn modelId="{49A5C963-6259-490A-BCB8-D954C1146F79}" type="presParOf" srcId="{C5A8F2FD-E2D0-451E-81A7-40D7A4C3859D}" destId="{7E36F803-05EE-40AA-8032-0C4F91D6F3A6}" srcOrd="4" destOrd="0" presId="urn:microsoft.com/office/officeart/2005/8/layout/radial2"/>
    <dgm:cxn modelId="{A9B878F8-7E0E-48E9-804B-B9BFC8382C9A}" type="presParOf" srcId="{7E36F803-05EE-40AA-8032-0C4F91D6F3A6}" destId="{5A50BC5B-E057-4677-A406-5D61FE93A8FF}" srcOrd="0" destOrd="0" presId="urn:microsoft.com/office/officeart/2005/8/layout/radial2"/>
    <dgm:cxn modelId="{1E4A4291-9C1A-4DBC-B487-7ECEE35E24D8}" type="presParOf" srcId="{7E36F803-05EE-40AA-8032-0C4F91D6F3A6}" destId="{929AD66B-C591-47BB-89D9-8102E06A47A2}" srcOrd="1" destOrd="0" presId="urn:microsoft.com/office/officeart/2005/8/layout/radial2"/>
    <dgm:cxn modelId="{4BE8521D-0504-46E7-9A1F-F9A074B74611}" type="presParOf" srcId="{C5A8F2FD-E2D0-451E-81A7-40D7A4C3859D}" destId="{C69DFA67-DD42-4BE4-B192-1FDEF92EE52D}" srcOrd="5" destOrd="0" presId="urn:microsoft.com/office/officeart/2005/8/layout/radial2"/>
    <dgm:cxn modelId="{0287D772-A9BF-4E72-9AA2-04488FBC4458}" type="presParOf" srcId="{C5A8F2FD-E2D0-451E-81A7-40D7A4C3859D}" destId="{F12BA7FF-0CC1-49AE-B9D5-963E93EB0146}" srcOrd="6" destOrd="0" presId="urn:microsoft.com/office/officeart/2005/8/layout/radial2"/>
    <dgm:cxn modelId="{DE874D27-FE6B-4364-838C-6972EC7931DA}" type="presParOf" srcId="{F12BA7FF-0CC1-49AE-B9D5-963E93EB0146}" destId="{0DC2BEF9-93E7-476E-95A0-FD8157928CD4}" srcOrd="0" destOrd="0" presId="urn:microsoft.com/office/officeart/2005/8/layout/radial2"/>
    <dgm:cxn modelId="{273FFD7A-AE34-4B7E-8D06-2939C519E7E0}" type="presParOf" srcId="{F12BA7FF-0CC1-49AE-B9D5-963E93EB0146}" destId="{75E861AF-3222-4197-80E5-0003DA6D6FAB}" srcOrd="1" destOrd="0" presId="urn:microsoft.com/office/officeart/2005/8/layout/radial2"/>
    <dgm:cxn modelId="{A082DEEA-CA68-43A6-985E-FD1BB49D003E}" type="presParOf" srcId="{C5A8F2FD-E2D0-451E-81A7-40D7A4C3859D}" destId="{6CF5F19E-CC8F-4D8F-8792-3F0BFF2CE589}" srcOrd="7" destOrd="0" presId="urn:microsoft.com/office/officeart/2005/8/layout/radial2"/>
    <dgm:cxn modelId="{3CA088E7-F142-43E3-9121-62874366A17C}" type="presParOf" srcId="{C5A8F2FD-E2D0-451E-81A7-40D7A4C3859D}" destId="{ED66A5FB-C8D1-4790-8358-9C9FEEB9DC9A}" srcOrd="8" destOrd="0" presId="urn:microsoft.com/office/officeart/2005/8/layout/radial2"/>
    <dgm:cxn modelId="{701C4243-E47A-4CF7-9A8D-389AF49CC6F4}" type="presParOf" srcId="{ED66A5FB-C8D1-4790-8358-9C9FEEB9DC9A}" destId="{E45FB939-453E-428B-8EB0-7678D9E37B15}" srcOrd="0" destOrd="0" presId="urn:microsoft.com/office/officeart/2005/8/layout/radial2"/>
    <dgm:cxn modelId="{D8C8494A-C4B9-4F65-9D39-9864C8DD960C}" type="presParOf" srcId="{ED66A5FB-C8D1-4790-8358-9C9FEEB9DC9A}" destId="{4DAFBEBB-9CE3-406F-B723-BB05065455A6}" srcOrd="1" destOrd="0" presId="urn:microsoft.com/office/officeart/2005/8/layout/radial2"/>
    <dgm:cxn modelId="{E36D24EF-8E46-4E38-9433-16F86AFA0FCE}" type="presParOf" srcId="{C5A8F2FD-E2D0-451E-81A7-40D7A4C3859D}" destId="{51A65BC2-7107-469A-B9E1-AB3F58C5BF56}" srcOrd="9" destOrd="0" presId="urn:microsoft.com/office/officeart/2005/8/layout/radial2"/>
    <dgm:cxn modelId="{C30A20B1-D064-4DA0-8A7D-331420267DDF}" type="presParOf" srcId="{C5A8F2FD-E2D0-451E-81A7-40D7A4C3859D}" destId="{9EB809FB-C6F5-40E9-B771-D368FFA99223}" srcOrd="10" destOrd="0" presId="urn:microsoft.com/office/officeart/2005/8/layout/radial2"/>
    <dgm:cxn modelId="{C2052EE1-6B89-425E-AE38-29F01BBB0AB2}" type="presParOf" srcId="{9EB809FB-C6F5-40E9-B771-D368FFA99223}" destId="{57CE16B6-FD5A-46D9-82B9-8BA708FF491C}" srcOrd="0" destOrd="0" presId="urn:microsoft.com/office/officeart/2005/8/layout/radial2"/>
    <dgm:cxn modelId="{F751E3B0-7444-435F-99B8-CF2F5814AD00}" type="presParOf" srcId="{9EB809FB-C6F5-40E9-B771-D368FFA99223}" destId="{C97AF81A-417B-4223-A4CC-CE7B73431F5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35A486-F77A-47B2-B8AD-3F384B47ED0A}" type="doc">
      <dgm:prSet loTypeId="urn:microsoft.com/office/officeart/2005/8/layout/radial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18BE079-C9EA-46EE-8624-CC82C2F08E1E}">
      <dgm:prSet phldrT="[Text]" custT="1"/>
      <dgm:spPr/>
      <dgm:t>
        <a:bodyPr/>
        <a:lstStyle/>
        <a:p>
          <a:r>
            <a:rPr lang="de-DE" sz="1400" dirty="0" err="1"/>
            <a:t>Metal</a:t>
          </a:r>
          <a:r>
            <a:rPr lang="de-DE" sz="1400" dirty="0"/>
            <a:t> Processing</a:t>
          </a:r>
        </a:p>
      </dgm:t>
    </dgm:pt>
    <dgm:pt modelId="{FB42B408-CB7A-4CDF-8D7B-59BB712888CF}" type="parTrans" cxnId="{9BBFC63B-E537-4954-A3F5-ACE5403E92BC}">
      <dgm:prSet/>
      <dgm:spPr/>
      <dgm:t>
        <a:bodyPr/>
        <a:lstStyle/>
        <a:p>
          <a:endParaRPr lang="de-DE"/>
        </a:p>
      </dgm:t>
    </dgm:pt>
    <dgm:pt modelId="{8CFD6FF2-40DC-4B1F-B838-A715220E9D98}" type="sibTrans" cxnId="{9BBFC63B-E537-4954-A3F5-ACE5403E92BC}">
      <dgm:prSet/>
      <dgm:spPr/>
      <dgm:t>
        <a:bodyPr/>
        <a:lstStyle/>
        <a:p>
          <a:endParaRPr lang="de-DE"/>
        </a:p>
      </dgm:t>
    </dgm:pt>
    <dgm:pt modelId="{1476CDB8-4FF1-4EA3-9874-6A8DCF1980E0}">
      <dgm:prSet custT="1"/>
      <dgm:spPr/>
      <dgm:t>
        <a:bodyPr/>
        <a:lstStyle/>
        <a:p>
          <a:r>
            <a:rPr lang="de-DE" sz="1400" dirty="0" err="1"/>
            <a:t>Carbon</a:t>
          </a:r>
          <a:r>
            <a:rPr lang="de-DE" sz="1400" dirty="0"/>
            <a:t> Processing</a:t>
          </a:r>
        </a:p>
      </dgm:t>
    </dgm:pt>
    <dgm:pt modelId="{2A7AFF68-D0E9-40AC-BC12-CCB8BA3116C5}" type="parTrans" cxnId="{203CE1D3-0F43-4DFD-A905-E88CF15711F0}">
      <dgm:prSet/>
      <dgm:spPr/>
      <dgm:t>
        <a:bodyPr/>
        <a:lstStyle/>
        <a:p>
          <a:endParaRPr lang="de-DE"/>
        </a:p>
      </dgm:t>
    </dgm:pt>
    <dgm:pt modelId="{38A9B467-5656-4953-AF9E-F7F795DE8DCB}" type="sibTrans" cxnId="{203CE1D3-0F43-4DFD-A905-E88CF15711F0}">
      <dgm:prSet/>
      <dgm:spPr/>
      <dgm:t>
        <a:bodyPr/>
        <a:lstStyle/>
        <a:p>
          <a:endParaRPr lang="de-DE"/>
        </a:p>
      </dgm:t>
    </dgm:pt>
    <dgm:pt modelId="{A61946BC-AC49-4909-904A-8FBB7D63D17D}">
      <dgm:prSet custT="1"/>
      <dgm:spPr/>
      <dgm:t>
        <a:bodyPr/>
        <a:lstStyle/>
        <a:p>
          <a:r>
            <a:rPr lang="de-DE" sz="1100" dirty="0"/>
            <a:t>Environmental </a:t>
          </a:r>
          <a:r>
            <a:rPr lang="de-DE" sz="1200" dirty="0"/>
            <a:t>Test Chambers</a:t>
          </a:r>
        </a:p>
      </dgm:t>
    </dgm:pt>
    <dgm:pt modelId="{A71686D4-1E3E-4210-95A6-95F651012178}" type="parTrans" cxnId="{964A0981-9D88-4178-AF52-D9BD6947569C}">
      <dgm:prSet/>
      <dgm:spPr/>
      <dgm:t>
        <a:bodyPr/>
        <a:lstStyle/>
        <a:p>
          <a:endParaRPr lang="de-DE"/>
        </a:p>
      </dgm:t>
    </dgm:pt>
    <dgm:pt modelId="{32A65C69-6AE8-46CC-94C5-3829C127401C}" type="sibTrans" cxnId="{964A0981-9D88-4178-AF52-D9BD6947569C}">
      <dgm:prSet/>
      <dgm:spPr/>
      <dgm:t>
        <a:bodyPr/>
        <a:lstStyle/>
        <a:p>
          <a:endParaRPr lang="de-DE"/>
        </a:p>
      </dgm:t>
    </dgm:pt>
    <dgm:pt modelId="{B9B339EE-E824-4E5B-A634-54F484F9C1C4}">
      <dgm:prSet/>
      <dgm:spPr/>
      <dgm:t>
        <a:bodyPr/>
        <a:lstStyle/>
        <a:p>
          <a:r>
            <a:rPr lang="de-DE" dirty="0"/>
            <a:t>System Integration</a:t>
          </a:r>
        </a:p>
      </dgm:t>
    </dgm:pt>
    <dgm:pt modelId="{4FC3E098-9E10-4237-8A4F-7755E283A4CB}" type="parTrans" cxnId="{D5183443-DDA6-4F1B-B0B2-9D929BFE8E26}">
      <dgm:prSet/>
      <dgm:spPr/>
      <dgm:t>
        <a:bodyPr/>
        <a:lstStyle/>
        <a:p>
          <a:endParaRPr lang="de-DE"/>
        </a:p>
      </dgm:t>
    </dgm:pt>
    <dgm:pt modelId="{88F5070B-F7AA-4535-815D-ACC07E83F38F}" type="sibTrans" cxnId="{D5183443-DDA6-4F1B-B0B2-9D929BFE8E26}">
      <dgm:prSet/>
      <dgm:spPr/>
      <dgm:t>
        <a:bodyPr/>
        <a:lstStyle/>
        <a:p>
          <a:endParaRPr lang="de-DE"/>
        </a:p>
      </dgm:t>
    </dgm:pt>
    <dgm:pt modelId="{F29D6696-7CAA-4BB8-B796-5E47776A49DE}">
      <dgm:prSet phldrT="[Text]" custT="1"/>
      <dgm:spPr/>
      <dgm:t>
        <a:bodyPr/>
        <a:lstStyle/>
        <a:p>
          <a:r>
            <a:rPr lang="de-DE" sz="1600" dirty="0"/>
            <a:t>Hot </a:t>
          </a:r>
          <a:r>
            <a:rPr lang="de-DE" sz="1600" dirty="0" err="1"/>
            <a:t>Chamber</a:t>
          </a:r>
          <a:r>
            <a:rPr lang="de-DE" sz="1600" dirty="0"/>
            <a:t> Die Casting </a:t>
          </a:r>
        </a:p>
      </dgm:t>
    </dgm:pt>
    <dgm:pt modelId="{07766F67-C350-4777-8BED-C7C166F157C5}" type="parTrans" cxnId="{69511839-522E-4E0D-88A9-153281B0AE32}">
      <dgm:prSet/>
      <dgm:spPr/>
      <dgm:t>
        <a:bodyPr/>
        <a:lstStyle/>
        <a:p>
          <a:endParaRPr lang="de-DE"/>
        </a:p>
      </dgm:t>
    </dgm:pt>
    <dgm:pt modelId="{8C946038-135C-4320-B4C4-61277E6B3F61}" type="sibTrans" cxnId="{69511839-522E-4E0D-88A9-153281B0AE32}">
      <dgm:prSet/>
      <dgm:spPr/>
      <dgm:t>
        <a:bodyPr/>
        <a:lstStyle/>
        <a:p>
          <a:endParaRPr lang="de-DE"/>
        </a:p>
      </dgm:t>
    </dgm:pt>
    <dgm:pt modelId="{AF20231E-ABB3-4B73-B76F-A2A1DB37BFAE}">
      <dgm:prSet phldrT="[Text]" custT="1"/>
      <dgm:spPr/>
      <dgm:t>
        <a:bodyPr/>
        <a:lstStyle/>
        <a:p>
          <a:r>
            <a:rPr lang="de-DE" sz="1600" dirty="0" err="1"/>
            <a:t>Cold</a:t>
          </a:r>
          <a:r>
            <a:rPr lang="de-DE" sz="1600" dirty="0"/>
            <a:t> </a:t>
          </a:r>
          <a:r>
            <a:rPr lang="de-DE" sz="1600" dirty="0" err="1"/>
            <a:t>Chamber</a:t>
          </a:r>
          <a:r>
            <a:rPr lang="de-DE" sz="1600" dirty="0"/>
            <a:t> Die Casting</a:t>
          </a:r>
        </a:p>
      </dgm:t>
    </dgm:pt>
    <dgm:pt modelId="{4CD074D4-B6EB-4395-957C-1FE8D7C07D7E}" type="parTrans" cxnId="{B6853B8F-3DBC-4A4D-A33B-4411CB3D4961}">
      <dgm:prSet/>
      <dgm:spPr/>
      <dgm:t>
        <a:bodyPr/>
        <a:lstStyle/>
        <a:p>
          <a:endParaRPr lang="de-DE"/>
        </a:p>
      </dgm:t>
    </dgm:pt>
    <dgm:pt modelId="{9F6BC693-AC87-41F6-B3DA-1AC4A0C5C550}" type="sibTrans" cxnId="{B6853B8F-3DBC-4A4D-A33B-4411CB3D4961}">
      <dgm:prSet/>
      <dgm:spPr/>
      <dgm:t>
        <a:bodyPr/>
        <a:lstStyle/>
        <a:p>
          <a:endParaRPr lang="de-DE"/>
        </a:p>
      </dgm:t>
    </dgm:pt>
    <dgm:pt modelId="{A6A643E6-0189-476C-950E-1EF64CC9B483}">
      <dgm:prSet custT="1"/>
      <dgm:spPr/>
      <dgm:t>
        <a:bodyPr/>
        <a:lstStyle/>
        <a:p>
          <a:r>
            <a:rPr lang="de-DE" sz="1600" dirty="0" err="1"/>
            <a:t>Ultrasonic</a:t>
          </a:r>
          <a:r>
            <a:rPr lang="de-DE" sz="1600" dirty="0"/>
            <a:t> Cutter</a:t>
          </a:r>
        </a:p>
      </dgm:t>
    </dgm:pt>
    <dgm:pt modelId="{3DDB0605-984D-40A9-A4C5-E26264FD7024}" type="parTrans" cxnId="{84D77562-EB40-4C82-8D9C-BF18A3240A66}">
      <dgm:prSet/>
      <dgm:spPr/>
      <dgm:t>
        <a:bodyPr/>
        <a:lstStyle/>
        <a:p>
          <a:endParaRPr lang="de-DE"/>
        </a:p>
      </dgm:t>
    </dgm:pt>
    <dgm:pt modelId="{609D863E-5C92-483B-B2E4-708C33D82DEA}" type="sibTrans" cxnId="{84D77562-EB40-4C82-8D9C-BF18A3240A66}">
      <dgm:prSet/>
      <dgm:spPr/>
      <dgm:t>
        <a:bodyPr/>
        <a:lstStyle/>
        <a:p>
          <a:endParaRPr lang="de-DE"/>
        </a:p>
      </dgm:t>
    </dgm:pt>
    <dgm:pt modelId="{ADC34C6E-1B1F-44FC-B83F-3FB607A6AC78}">
      <dgm:prSet custT="1"/>
      <dgm:spPr/>
      <dgm:t>
        <a:bodyPr/>
        <a:lstStyle/>
        <a:p>
          <a:r>
            <a:rPr lang="de-DE" sz="1600" dirty="0" err="1"/>
            <a:t>Ultrasonic</a:t>
          </a:r>
          <a:r>
            <a:rPr lang="de-DE" sz="1600" dirty="0"/>
            <a:t> </a:t>
          </a:r>
          <a:r>
            <a:rPr lang="de-DE" sz="1600" dirty="0" err="1"/>
            <a:t>Inspection</a:t>
          </a:r>
          <a:endParaRPr lang="de-DE" sz="1600" dirty="0"/>
        </a:p>
      </dgm:t>
    </dgm:pt>
    <dgm:pt modelId="{48FA2FB1-9007-4DE0-9DC4-EAA12C94D9B9}" type="parTrans" cxnId="{A88C7072-A723-4310-BF9F-F9781DE0FF48}">
      <dgm:prSet/>
      <dgm:spPr/>
      <dgm:t>
        <a:bodyPr/>
        <a:lstStyle/>
        <a:p>
          <a:endParaRPr lang="de-DE"/>
        </a:p>
      </dgm:t>
    </dgm:pt>
    <dgm:pt modelId="{6DEEBC6A-77AA-4CDD-982A-10142A8D8F7A}" type="sibTrans" cxnId="{A88C7072-A723-4310-BF9F-F9781DE0FF48}">
      <dgm:prSet/>
      <dgm:spPr/>
      <dgm:t>
        <a:bodyPr/>
        <a:lstStyle/>
        <a:p>
          <a:endParaRPr lang="de-DE"/>
        </a:p>
      </dgm:t>
    </dgm:pt>
    <dgm:pt modelId="{C1A40857-BD2F-48CD-8649-28F739835F92}">
      <dgm:prSet custT="1"/>
      <dgm:spPr/>
      <dgm:t>
        <a:bodyPr/>
        <a:lstStyle/>
        <a:p>
          <a:r>
            <a:rPr lang="de-DE" sz="1600" dirty="0" err="1"/>
            <a:t>Espec</a:t>
          </a:r>
          <a:r>
            <a:rPr lang="de-DE" sz="1600" dirty="0"/>
            <a:t> Chambers</a:t>
          </a:r>
        </a:p>
      </dgm:t>
    </dgm:pt>
    <dgm:pt modelId="{57CB52D2-B2EC-4E1B-AF9C-58F54B6D8D55}" type="parTrans" cxnId="{C93CEE20-5C76-4580-964E-B79E4A3F8EBA}">
      <dgm:prSet/>
      <dgm:spPr/>
      <dgm:t>
        <a:bodyPr/>
        <a:lstStyle/>
        <a:p>
          <a:endParaRPr lang="de-DE"/>
        </a:p>
      </dgm:t>
    </dgm:pt>
    <dgm:pt modelId="{C28C9F9D-4A20-443D-8CAF-0EB06AF4B006}" type="sibTrans" cxnId="{C93CEE20-5C76-4580-964E-B79E4A3F8EBA}">
      <dgm:prSet/>
      <dgm:spPr/>
      <dgm:t>
        <a:bodyPr/>
        <a:lstStyle/>
        <a:p>
          <a:endParaRPr lang="de-DE"/>
        </a:p>
      </dgm:t>
    </dgm:pt>
    <dgm:pt modelId="{1BDEDDF0-638B-4D5B-9267-5A6EB8BDF985}">
      <dgm:prSet custT="1"/>
      <dgm:spPr/>
      <dgm:t>
        <a:bodyPr/>
        <a:lstStyle/>
        <a:p>
          <a:r>
            <a:rPr lang="de-DE" sz="1600" dirty="0" err="1"/>
            <a:t>Complete</a:t>
          </a:r>
          <a:r>
            <a:rPr lang="de-DE" sz="1600" dirty="0"/>
            <a:t> </a:t>
          </a:r>
          <a:r>
            <a:rPr lang="de-DE" sz="1600" dirty="0" err="1"/>
            <a:t>plants</a:t>
          </a:r>
          <a:r>
            <a:rPr lang="de-DE" sz="1600" dirty="0"/>
            <a:t> </a:t>
          </a:r>
          <a:r>
            <a:rPr lang="de-DE" sz="1600" dirty="0" err="1"/>
            <a:t>and</a:t>
          </a:r>
          <a:r>
            <a:rPr lang="de-DE" sz="1600" dirty="0"/>
            <a:t> partial </a:t>
          </a:r>
          <a:r>
            <a:rPr lang="de-DE" sz="1600" dirty="0" err="1"/>
            <a:t>solutions</a:t>
          </a:r>
          <a:endParaRPr lang="de-DE" sz="1600" dirty="0"/>
        </a:p>
      </dgm:t>
    </dgm:pt>
    <dgm:pt modelId="{82F814A8-BDB5-4F6C-A7E6-2DEFE00524A7}" type="parTrans" cxnId="{4D3BA413-C4AE-4579-9E2E-FACE08D95279}">
      <dgm:prSet/>
      <dgm:spPr/>
      <dgm:t>
        <a:bodyPr/>
        <a:lstStyle/>
        <a:p>
          <a:endParaRPr lang="de-DE"/>
        </a:p>
      </dgm:t>
    </dgm:pt>
    <dgm:pt modelId="{2E78B0AB-B026-4443-8D5F-CF702F38B66D}" type="sibTrans" cxnId="{4D3BA413-C4AE-4579-9E2E-FACE08D95279}">
      <dgm:prSet/>
      <dgm:spPr/>
      <dgm:t>
        <a:bodyPr/>
        <a:lstStyle/>
        <a:p>
          <a:endParaRPr lang="de-DE"/>
        </a:p>
      </dgm:t>
    </dgm:pt>
    <dgm:pt modelId="{A11743B1-7FF3-4DF0-A57E-8B123643760A}">
      <dgm:prSet phldrT="[Text]" custT="1"/>
      <dgm:spPr/>
      <dgm:t>
        <a:bodyPr/>
        <a:lstStyle/>
        <a:p>
          <a:r>
            <a:rPr lang="de-DE" sz="1600" dirty="0"/>
            <a:t>X-Ray </a:t>
          </a:r>
          <a:r>
            <a:rPr lang="de-DE" sz="1600" dirty="0" err="1"/>
            <a:t>Inspection</a:t>
          </a:r>
          <a:endParaRPr lang="de-DE" sz="1600" dirty="0"/>
        </a:p>
      </dgm:t>
    </dgm:pt>
    <dgm:pt modelId="{2B8B04ED-1F5D-47FE-90DB-E9BEC646CC2A}" type="parTrans" cxnId="{F774849A-A23F-40DC-926D-2319E4E8C55A}">
      <dgm:prSet/>
      <dgm:spPr/>
      <dgm:t>
        <a:bodyPr/>
        <a:lstStyle/>
        <a:p>
          <a:endParaRPr lang="de-DE"/>
        </a:p>
      </dgm:t>
    </dgm:pt>
    <dgm:pt modelId="{DE1E29B0-51FD-4368-A65A-19713D5BA735}" type="sibTrans" cxnId="{F774849A-A23F-40DC-926D-2319E4E8C55A}">
      <dgm:prSet/>
      <dgm:spPr/>
      <dgm:t>
        <a:bodyPr/>
        <a:lstStyle/>
        <a:p>
          <a:endParaRPr lang="de-DE"/>
        </a:p>
      </dgm:t>
    </dgm:pt>
    <dgm:pt modelId="{B1424AF3-DE8B-42B3-A15A-608ECEFEA837}">
      <dgm:prSet phldrT="[Text]" custT="1"/>
      <dgm:spPr/>
      <dgm:t>
        <a:bodyPr/>
        <a:lstStyle/>
        <a:p>
          <a:r>
            <a:rPr lang="de-DE" sz="1600" dirty="0" err="1"/>
            <a:t>Mold</a:t>
          </a:r>
          <a:r>
            <a:rPr lang="de-DE" sz="1600" dirty="0"/>
            <a:t> Maintenance</a:t>
          </a:r>
        </a:p>
      </dgm:t>
    </dgm:pt>
    <dgm:pt modelId="{F33D8A27-7E47-4817-A3D5-6A9AFA948094}" type="parTrans" cxnId="{AE44A24C-0C12-4ABA-BAA8-583C90175412}">
      <dgm:prSet/>
      <dgm:spPr/>
      <dgm:t>
        <a:bodyPr/>
        <a:lstStyle/>
        <a:p>
          <a:endParaRPr lang="de-DE"/>
        </a:p>
      </dgm:t>
    </dgm:pt>
    <dgm:pt modelId="{94F5C198-61F1-4C11-AA07-B36B0FE175D0}" type="sibTrans" cxnId="{AE44A24C-0C12-4ABA-BAA8-583C90175412}">
      <dgm:prSet/>
      <dgm:spPr/>
      <dgm:t>
        <a:bodyPr/>
        <a:lstStyle/>
        <a:p>
          <a:endParaRPr lang="de-DE"/>
        </a:p>
      </dgm:t>
    </dgm:pt>
    <dgm:pt modelId="{C471A9BA-89A2-4ADA-B709-A717F521CCB1}">
      <dgm:prSet custT="1"/>
      <dgm:spPr/>
      <dgm:t>
        <a:bodyPr/>
        <a:lstStyle/>
        <a:p>
          <a:r>
            <a:rPr lang="de-DE" sz="1600" dirty="0"/>
            <a:t>Painting Processing</a:t>
          </a:r>
        </a:p>
      </dgm:t>
    </dgm:pt>
    <dgm:pt modelId="{07E32279-EA72-4100-AC80-5DA4CD04EB81}" type="parTrans" cxnId="{A3A879F2-A666-485C-BF11-782AA309461E}">
      <dgm:prSet/>
      <dgm:spPr/>
      <dgm:t>
        <a:bodyPr/>
        <a:lstStyle/>
        <a:p>
          <a:endParaRPr lang="de-DE"/>
        </a:p>
      </dgm:t>
    </dgm:pt>
    <dgm:pt modelId="{91AF81E9-63A5-4A32-9187-871C1CC199B1}" type="sibTrans" cxnId="{A3A879F2-A666-485C-BF11-782AA309461E}">
      <dgm:prSet/>
      <dgm:spPr/>
      <dgm:t>
        <a:bodyPr/>
        <a:lstStyle/>
        <a:p>
          <a:endParaRPr lang="de-DE"/>
        </a:p>
      </dgm:t>
    </dgm:pt>
    <dgm:pt modelId="{0E028FA2-2A56-4212-8014-02F9B680B4B3}">
      <dgm:prSet custT="1"/>
      <dgm:spPr/>
      <dgm:t>
        <a:bodyPr/>
        <a:lstStyle/>
        <a:p>
          <a:r>
            <a:rPr lang="de-DE" sz="1600" dirty="0" err="1"/>
            <a:t>Flocking</a:t>
          </a:r>
          <a:r>
            <a:rPr lang="de-DE" sz="1600" dirty="0"/>
            <a:t> Processing</a:t>
          </a:r>
        </a:p>
      </dgm:t>
    </dgm:pt>
    <dgm:pt modelId="{9E70ABFE-86CD-40AE-925C-16B8A86088FD}" type="parTrans" cxnId="{19D16313-643B-4C84-86A2-6760E9AD9199}">
      <dgm:prSet/>
      <dgm:spPr/>
      <dgm:t>
        <a:bodyPr/>
        <a:lstStyle/>
        <a:p>
          <a:endParaRPr lang="de-DE"/>
        </a:p>
      </dgm:t>
    </dgm:pt>
    <dgm:pt modelId="{5039D935-0D63-4FA5-B6A4-EC408D0B3575}" type="sibTrans" cxnId="{19D16313-643B-4C84-86A2-6760E9AD9199}">
      <dgm:prSet/>
      <dgm:spPr/>
      <dgm:t>
        <a:bodyPr/>
        <a:lstStyle/>
        <a:p>
          <a:endParaRPr lang="de-DE"/>
        </a:p>
      </dgm:t>
    </dgm:pt>
    <dgm:pt modelId="{18B2E2C2-CDEA-452E-B201-D171225F24AA}" type="pres">
      <dgm:prSet presAssocID="{2335A486-F77A-47B2-B8AD-3F384B47ED0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B620ED3-7E4B-4BA2-B26D-CA9D0F536FB1}" type="pres">
      <dgm:prSet presAssocID="{2335A486-F77A-47B2-B8AD-3F384B47ED0A}" presName="cycle" presStyleCnt="0"/>
      <dgm:spPr/>
    </dgm:pt>
    <dgm:pt modelId="{C8F928F9-D322-48ED-8E97-4AB3CDAF9EC2}" type="pres">
      <dgm:prSet presAssocID="{2335A486-F77A-47B2-B8AD-3F384B47ED0A}" presName="centerShape" presStyleCnt="0"/>
      <dgm:spPr/>
    </dgm:pt>
    <dgm:pt modelId="{30F35717-9F9C-45D7-9D4D-9909AF5278F4}" type="pres">
      <dgm:prSet presAssocID="{2335A486-F77A-47B2-B8AD-3F384B47ED0A}" presName="connSite" presStyleLbl="node1" presStyleIdx="0" presStyleCnt="5"/>
      <dgm:spPr/>
    </dgm:pt>
    <dgm:pt modelId="{6F889AA6-C4C4-4943-BCCE-2BBF92C8EACB}" type="pres">
      <dgm:prSet presAssocID="{2335A486-F77A-47B2-B8AD-3F384B47ED0A}" presName="visible" presStyleLbl="node1" presStyleIdx="0" presStyleCnt="5" custScaleX="144358" custScaleY="108963" custLinFactNeighborX="-16624" custLinFactNeighborY="-136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A0919F-F929-47D3-8B02-14CF103C6B21}" type="pres">
      <dgm:prSet presAssocID="{FB42B408-CB7A-4CDF-8D7B-59BB712888CF}" presName="Name25" presStyleLbl="parChTrans1D1" presStyleIdx="0" presStyleCnt="4"/>
      <dgm:spPr/>
    </dgm:pt>
    <dgm:pt modelId="{8F6122AF-35F6-4675-BAE2-B6B6F0A3B532}" type="pres">
      <dgm:prSet presAssocID="{018BE079-C9EA-46EE-8624-CC82C2F08E1E}" presName="node" presStyleCnt="0"/>
      <dgm:spPr/>
    </dgm:pt>
    <dgm:pt modelId="{03D1A63B-27F1-4123-9601-FAE333964CEC}" type="pres">
      <dgm:prSet presAssocID="{018BE079-C9EA-46EE-8624-CC82C2F08E1E}" presName="parentNode" presStyleLbl="node1" presStyleIdx="1" presStyleCnt="5" custLinFactNeighborX="44742" custLinFactNeighborY="22016">
        <dgm:presLayoutVars>
          <dgm:chMax val="1"/>
          <dgm:bulletEnabled val="1"/>
        </dgm:presLayoutVars>
      </dgm:prSet>
      <dgm:spPr/>
    </dgm:pt>
    <dgm:pt modelId="{0D18F7B2-79A1-4AFC-8EB6-793D8E10702A}" type="pres">
      <dgm:prSet presAssocID="{018BE079-C9EA-46EE-8624-CC82C2F08E1E}" presName="childNode" presStyleLbl="revTx" presStyleIdx="0" presStyleCnt="4">
        <dgm:presLayoutVars>
          <dgm:bulletEnabled val="1"/>
        </dgm:presLayoutVars>
      </dgm:prSet>
      <dgm:spPr/>
    </dgm:pt>
    <dgm:pt modelId="{E484D696-BFAE-4696-B653-AFD0993CF7B7}" type="pres">
      <dgm:prSet presAssocID="{2A7AFF68-D0E9-40AC-BC12-CCB8BA3116C5}" presName="Name25" presStyleLbl="parChTrans1D1" presStyleIdx="1" presStyleCnt="4"/>
      <dgm:spPr/>
    </dgm:pt>
    <dgm:pt modelId="{770F4351-9EC4-4174-8E5F-112D4EA85329}" type="pres">
      <dgm:prSet presAssocID="{1476CDB8-4FF1-4EA3-9874-6A8DCF1980E0}" presName="node" presStyleCnt="0"/>
      <dgm:spPr/>
    </dgm:pt>
    <dgm:pt modelId="{53969761-E429-43EA-B5D2-7ECCAFD43CF5}" type="pres">
      <dgm:prSet presAssocID="{1476CDB8-4FF1-4EA3-9874-6A8DCF1980E0}" presName="parentNode" presStyleLbl="node1" presStyleIdx="2" presStyleCnt="5" custLinFactX="47044" custLinFactNeighborX="100000" custLinFactNeighborY="38805">
        <dgm:presLayoutVars>
          <dgm:chMax val="1"/>
          <dgm:bulletEnabled val="1"/>
        </dgm:presLayoutVars>
      </dgm:prSet>
      <dgm:spPr/>
    </dgm:pt>
    <dgm:pt modelId="{F1898498-FB56-42B7-8565-B789CAE79E34}" type="pres">
      <dgm:prSet presAssocID="{1476CDB8-4FF1-4EA3-9874-6A8DCF1980E0}" presName="childNode" presStyleLbl="revTx" presStyleIdx="1" presStyleCnt="4">
        <dgm:presLayoutVars>
          <dgm:bulletEnabled val="1"/>
        </dgm:presLayoutVars>
      </dgm:prSet>
      <dgm:spPr/>
    </dgm:pt>
    <dgm:pt modelId="{17DBD05E-8392-4D51-AD02-370C45270E70}" type="pres">
      <dgm:prSet presAssocID="{A71686D4-1E3E-4210-95A6-95F651012178}" presName="Name25" presStyleLbl="parChTrans1D1" presStyleIdx="2" presStyleCnt="4"/>
      <dgm:spPr/>
    </dgm:pt>
    <dgm:pt modelId="{9DC6B2F8-9769-4F8E-AAFB-3E0AA7D6CE06}" type="pres">
      <dgm:prSet presAssocID="{A61946BC-AC49-4909-904A-8FBB7D63D17D}" presName="node" presStyleCnt="0"/>
      <dgm:spPr/>
    </dgm:pt>
    <dgm:pt modelId="{8133B43D-3C55-4B54-9DAE-B1AD34B39B7C}" type="pres">
      <dgm:prSet presAssocID="{A61946BC-AC49-4909-904A-8FBB7D63D17D}" presName="parentNode" presStyleLbl="node1" presStyleIdx="3" presStyleCnt="5" custLinFactX="27835" custLinFactNeighborX="100000" custLinFactNeighborY="24147">
        <dgm:presLayoutVars>
          <dgm:chMax val="1"/>
          <dgm:bulletEnabled val="1"/>
        </dgm:presLayoutVars>
      </dgm:prSet>
      <dgm:spPr/>
    </dgm:pt>
    <dgm:pt modelId="{F9C7E932-C364-440A-918F-855F2189F064}" type="pres">
      <dgm:prSet presAssocID="{A61946BC-AC49-4909-904A-8FBB7D63D17D}" presName="childNode" presStyleLbl="revTx" presStyleIdx="2" presStyleCnt="4">
        <dgm:presLayoutVars>
          <dgm:bulletEnabled val="1"/>
        </dgm:presLayoutVars>
      </dgm:prSet>
      <dgm:spPr/>
    </dgm:pt>
    <dgm:pt modelId="{D30EF8C6-E9FD-49F9-8D4C-3FBCA8DD1882}" type="pres">
      <dgm:prSet presAssocID="{4FC3E098-9E10-4237-8A4F-7755E283A4CB}" presName="Name25" presStyleLbl="parChTrans1D1" presStyleIdx="3" presStyleCnt="4"/>
      <dgm:spPr/>
    </dgm:pt>
    <dgm:pt modelId="{0D0B7DC5-2E7E-4D76-B09F-C57D5C695FA9}" type="pres">
      <dgm:prSet presAssocID="{B9B339EE-E824-4E5B-A634-54F484F9C1C4}" presName="node" presStyleCnt="0"/>
      <dgm:spPr/>
    </dgm:pt>
    <dgm:pt modelId="{A551009A-19B0-479D-91F7-CBCC0B6BCC28}" type="pres">
      <dgm:prSet presAssocID="{B9B339EE-E824-4E5B-A634-54F484F9C1C4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D1A904FF-5A06-43A8-B032-D82819383308}" type="pres">
      <dgm:prSet presAssocID="{B9B339EE-E824-4E5B-A634-54F484F9C1C4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19D16313-643B-4C84-86A2-6760E9AD9199}" srcId="{B9B339EE-E824-4E5B-A634-54F484F9C1C4}" destId="{0E028FA2-2A56-4212-8014-02F9B680B4B3}" srcOrd="2" destOrd="0" parTransId="{9E70ABFE-86CD-40AE-925C-16B8A86088FD}" sibTransId="{5039D935-0D63-4FA5-B6A4-EC408D0B3575}"/>
    <dgm:cxn modelId="{4D3BA413-C4AE-4579-9E2E-FACE08D95279}" srcId="{B9B339EE-E824-4E5B-A634-54F484F9C1C4}" destId="{1BDEDDF0-638B-4D5B-9267-5A6EB8BDF985}" srcOrd="0" destOrd="0" parTransId="{82F814A8-BDB5-4F6C-A7E6-2DEFE00524A7}" sibTransId="{2E78B0AB-B026-4443-8D5F-CF702F38B66D}"/>
    <dgm:cxn modelId="{A7EBD819-46FC-47E2-A9E8-DFE823B46808}" type="presOf" srcId="{B1424AF3-DE8B-42B3-A15A-608ECEFEA837}" destId="{0D18F7B2-79A1-4AFC-8EB6-793D8E10702A}" srcOrd="0" destOrd="3" presId="urn:microsoft.com/office/officeart/2005/8/layout/radial2"/>
    <dgm:cxn modelId="{C93CEE20-5C76-4580-964E-B79E4A3F8EBA}" srcId="{A61946BC-AC49-4909-904A-8FBB7D63D17D}" destId="{C1A40857-BD2F-48CD-8649-28F739835F92}" srcOrd="0" destOrd="0" parTransId="{57CB52D2-B2EC-4E1B-AF9C-58F54B6D8D55}" sibTransId="{C28C9F9D-4A20-443D-8CAF-0EB06AF4B006}"/>
    <dgm:cxn modelId="{6A59B926-AC42-470C-897C-7B15D6DB6507}" type="presOf" srcId="{2335A486-F77A-47B2-B8AD-3F384B47ED0A}" destId="{18B2E2C2-CDEA-452E-B201-D171225F24AA}" srcOrd="0" destOrd="0" presId="urn:microsoft.com/office/officeart/2005/8/layout/radial2"/>
    <dgm:cxn modelId="{B06BB82A-B61D-4E07-9A37-3DE3411D5C32}" type="presOf" srcId="{F29D6696-7CAA-4BB8-B796-5E47776A49DE}" destId="{0D18F7B2-79A1-4AFC-8EB6-793D8E10702A}" srcOrd="0" destOrd="0" presId="urn:microsoft.com/office/officeart/2005/8/layout/radial2"/>
    <dgm:cxn modelId="{D981D12D-64F7-43D1-BB9A-377FC530A73F}" type="presOf" srcId="{AF20231E-ABB3-4B73-B76F-A2A1DB37BFAE}" destId="{0D18F7B2-79A1-4AFC-8EB6-793D8E10702A}" srcOrd="0" destOrd="1" presId="urn:microsoft.com/office/officeart/2005/8/layout/radial2"/>
    <dgm:cxn modelId="{6501BC34-AF20-4E28-B3E7-B36C9731C480}" type="presOf" srcId="{4FC3E098-9E10-4237-8A4F-7755E283A4CB}" destId="{D30EF8C6-E9FD-49F9-8D4C-3FBCA8DD1882}" srcOrd="0" destOrd="0" presId="urn:microsoft.com/office/officeart/2005/8/layout/radial2"/>
    <dgm:cxn modelId="{69511839-522E-4E0D-88A9-153281B0AE32}" srcId="{018BE079-C9EA-46EE-8624-CC82C2F08E1E}" destId="{F29D6696-7CAA-4BB8-B796-5E47776A49DE}" srcOrd="0" destOrd="0" parTransId="{07766F67-C350-4777-8BED-C7C166F157C5}" sibTransId="{8C946038-135C-4320-B4C4-61277E6B3F61}"/>
    <dgm:cxn modelId="{9BBFC63B-E537-4954-A3F5-ACE5403E92BC}" srcId="{2335A486-F77A-47B2-B8AD-3F384B47ED0A}" destId="{018BE079-C9EA-46EE-8624-CC82C2F08E1E}" srcOrd="0" destOrd="0" parTransId="{FB42B408-CB7A-4CDF-8D7B-59BB712888CF}" sibTransId="{8CFD6FF2-40DC-4B1F-B838-A715220E9D98}"/>
    <dgm:cxn modelId="{C0D8923E-5ED8-4605-8F09-1111A965E773}" type="presOf" srcId="{C1A40857-BD2F-48CD-8649-28F739835F92}" destId="{F9C7E932-C364-440A-918F-855F2189F064}" srcOrd="0" destOrd="0" presId="urn:microsoft.com/office/officeart/2005/8/layout/radial2"/>
    <dgm:cxn modelId="{4186DF5B-6CE5-4350-89DE-7A8805849567}" type="presOf" srcId="{1476CDB8-4FF1-4EA3-9874-6A8DCF1980E0}" destId="{53969761-E429-43EA-B5D2-7ECCAFD43CF5}" srcOrd="0" destOrd="0" presId="urn:microsoft.com/office/officeart/2005/8/layout/radial2"/>
    <dgm:cxn modelId="{84D77562-EB40-4C82-8D9C-BF18A3240A66}" srcId="{1476CDB8-4FF1-4EA3-9874-6A8DCF1980E0}" destId="{A6A643E6-0189-476C-950E-1EF64CC9B483}" srcOrd="0" destOrd="0" parTransId="{3DDB0605-984D-40A9-A4C5-E26264FD7024}" sibTransId="{609D863E-5C92-483B-B2E4-708C33D82DEA}"/>
    <dgm:cxn modelId="{D5183443-DDA6-4F1B-B0B2-9D929BFE8E26}" srcId="{2335A486-F77A-47B2-B8AD-3F384B47ED0A}" destId="{B9B339EE-E824-4E5B-A634-54F484F9C1C4}" srcOrd="3" destOrd="0" parTransId="{4FC3E098-9E10-4237-8A4F-7755E283A4CB}" sibTransId="{88F5070B-F7AA-4535-815D-ACC07E83F38F}"/>
    <dgm:cxn modelId="{AE44A24C-0C12-4ABA-BAA8-583C90175412}" srcId="{018BE079-C9EA-46EE-8624-CC82C2F08E1E}" destId="{B1424AF3-DE8B-42B3-A15A-608ECEFEA837}" srcOrd="3" destOrd="0" parTransId="{F33D8A27-7E47-4817-A3D5-6A9AFA948094}" sibTransId="{94F5C198-61F1-4C11-AA07-B36B0FE175D0}"/>
    <dgm:cxn modelId="{2DD54C6F-CBCD-497F-8560-7B5BDA48DF16}" type="presOf" srcId="{018BE079-C9EA-46EE-8624-CC82C2F08E1E}" destId="{03D1A63B-27F1-4123-9601-FAE333964CEC}" srcOrd="0" destOrd="0" presId="urn:microsoft.com/office/officeart/2005/8/layout/radial2"/>
    <dgm:cxn modelId="{A88C7072-A723-4310-BF9F-F9781DE0FF48}" srcId="{1476CDB8-4FF1-4EA3-9874-6A8DCF1980E0}" destId="{ADC34C6E-1B1F-44FC-B83F-3FB607A6AC78}" srcOrd="1" destOrd="0" parTransId="{48FA2FB1-9007-4DE0-9DC4-EAA12C94D9B9}" sibTransId="{6DEEBC6A-77AA-4CDD-982A-10142A8D8F7A}"/>
    <dgm:cxn modelId="{358C2659-8258-4E4A-9563-128317E50108}" type="presOf" srcId="{FB42B408-CB7A-4CDF-8D7B-59BB712888CF}" destId="{2DA0919F-F929-47D3-8B02-14CF103C6B21}" srcOrd="0" destOrd="0" presId="urn:microsoft.com/office/officeart/2005/8/layout/radial2"/>
    <dgm:cxn modelId="{5BD40A7E-ED90-4A2E-8C39-4622E97700D9}" type="presOf" srcId="{C471A9BA-89A2-4ADA-B709-A717F521CCB1}" destId="{D1A904FF-5A06-43A8-B032-D82819383308}" srcOrd="0" destOrd="1" presId="urn:microsoft.com/office/officeart/2005/8/layout/radial2"/>
    <dgm:cxn modelId="{964A0981-9D88-4178-AF52-D9BD6947569C}" srcId="{2335A486-F77A-47B2-B8AD-3F384B47ED0A}" destId="{A61946BC-AC49-4909-904A-8FBB7D63D17D}" srcOrd="2" destOrd="0" parTransId="{A71686D4-1E3E-4210-95A6-95F651012178}" sibTransId="{32A65C69-6AE8-46CC-94C5-3829C127401C}"/>
    <dgm:cxn modelId="{B6853B8F-3DBC-4A4D-A33B-4411CB3D4961}" srcId="{018BE079-C9EA-46EE-8624-CC82C2F08E1E}" destId="{AF20231E-ABB3-4B73-B76F-A2A1DB37BFAE}" srcOrd="1" destOrd="0" parTransId="{4CD074D4-B6EB-4395-957C-1FE8D7C07D7E}" sibTransId="{9F6BC693-AC87-41F6-B3DA-1AC4A0C5C550}"/>
    <dgm:cxn modelId="{F774849A-A23F-40DC-926D-2319E4E8C55A}" srcId="{018BE079-C9EA-46EE-8624-CC82C2F08E1E}" destId="{A11743B1-7FF3-4DF0-A57E-8B123643760A}" srcOrd="2" destOrd="0" parTransId="{2B8B04ED-1F5D-47FE-90DB-E9BEC646CC2A}" sibTransId="{DE1E29B0-51FD-4368-A65A-19713D5BA735}"/>
    <dgm:cxn modelId="{1C66F6A8-9CA6-4EDA-9E28-44570B9A299B}" type="presOf" srcId="{A6A643E6-0189-476C-950E-1EF64CC9B483}" destId="{F1898498-FB56-42B7-8565-B789CAE79E34}" srcOrd="0" destOrd="0" presId="urn:microsoft.com/office/officeart/2005/8/layout/radial2"/>
    <dgm:cxn modelId="{F8E752AC-D6C6-4F4A-9405-3C66100E78AB}" type="presOf" srcId="{A61946BC-AC49-4909-904A-8FBB7D63D17D}" destId="{8133B43D-3C55-4B54-9DAE-B1AD34B39B7C}" srcOrd="0" destOrd="0" presId="urn:microsoft.com/office/officeart/2005/8/layout/radial2"/>
    <dgm:cxn modelId="{4DF425B0-568B-4F29-928C-097AD2DD628F}" type="presOf" srcId="{A71686D4-1E3E-4210-95A6-95F651012178}" destId="{17DBD05E-8392-4D51-AD02-370C45270E70}" srcOrd="0" destOrd="0" presId="urn:microsoft.com/office/officeart/2005/8/layout/radial2"/>
    <dgm:cxn modelId="{13BF6CB7-D69E-43E2-A2D0-113DB28FE2EB}" type="presOf" srcId="{B9B339EE-E824-4E5B-A634-54F484F9C1C4}" destId="{A551009A-19B0-479D-91F7-CBCC0B6BCC28}" srcOrd="0" destOrd="0" presId="urn:microsoft.com/office/officeart/2005/8/layout/radial2"/>
    <dgm:cxn modelId="{5C1E61BB-A626-44DE-B1C1-736AAFA2E20F}" type="presOf" srcId="{0E028FA2-2A56-4212-8014-02F9B680B4B3}" destId="{D1A904FF-5A06-43A8-B032-D82819383308}" srcOrd="0" destOrd="2" presId="urn:microsoft.com/office/officeart/2005/8/layout/radial2"/>
    <dgm:cxn modelId="{652A8DC2-2D0D-4A47-86FA-BF670E16BC87}" type="presOf" srcId="{2A7AFF68-D0E9-40AC-BC12-CCB8BA3116C5}" destId="{E484D696-BFAE-4696-B653-AFD0993CF7B7}" srcOrd="0" destOrd="0" presId="urn:microsoft.com/office/officeart/2005/8/layout/radial2"/>
    <dgm:cxn modelId="{8B77F3D1-4CEA-4E3F-B7D9-3588BC0F04F1}" type="presOf" srcId="{1BDEDDF0-638B-4D5B-9267-5A6EB8BDF985}" destId="{D1A904FF-5A06-43A8-B032-D82819383308}" srcOrd="0" destOrd="0" presId="urn:microsoft.com/office/officeart/2005/8/layout/radial2"/>
    <dgm:cxn modelId="{1EFEA0D3-698C-48C4-A486-F6E4568C97DD}" type="presOf" srcId="{A11743B1-7FF3-4DF0-A57E-8B123643760A}" destId="{0D18F7B2-79A1-4AFC-8EB6-793D8E10702A}" srcOrd="0" destOrd="2" presId="urn:microsoft.com/office/officeart/2005/8/layout/radial2"/>
    <dgm:cxn modelId="{203CE1D3-0F43-4DFD-A905-E88CF15711F0}" srcId="{2335A486-F77A-47B2-B8AD-3F384B47ED0A}" destId="{1476CDB8-4FF1-4EA3-9874-6A8DCF1980E0}" srcOrd="1" destOrd="0" parTransId="{2A7AFF68-D0E9-40AC-BC12-CCB8BA3116C5}" sibTransId="{38A9B467-5656-4953-AF9E-F7F795DE8DCB}"/>
    <dgm:cxn modelId="{ACD1A3E1-B717-429A-A565-6F101E0491CA}" type="presOf" srcId="{ADC34C6E-1B1F-44FC-B83F-3FB607A6AC78}" destId="{F1898498-FB56-42B7-8565-B789CAE79E34}" srcOrd="0" destOrd="1" presId="urn:microsoft.com/office/officeart/2005/8/layout/radial2"/>
    <dgm:cxn modelId="{A3A879F2-A666-485C-BF11-782AA309461E}" srcId="{B9B339EE-E824-4E5B-A634-54F484F9C1C4}" destId="{C471A9BA-89A2-4ADA-B709-A717F521CCB1}" srcOrd="1" destOrd="0" parTransId="{07E32279-EA72-4100-AC80-5DA4CD04EB81}" sibTransId="{91AF81E9-63A5-4A32-9187-871C1CC199B1}"/>
    <dgm:cxn modelId="{E0C4C289-CA19-485A-9F4D-46E011F5CB7A}" type="presParOf" srcId="{18B2E2C2-CDEA-452E-B201-D171225F24AA}" destId="{3B620ED3-7E4B-4BA2-B26D-CA9D0F536FB1}" srcOrd="0" destOrd="0" presId="urn:microsoft.com/office/officeart/2005/8/layout/radial2"/>
    <dgm:cxn modelId="{06356CE2-E774-480E-B3D1-37A5226700E7}" type="presParOf" srcId="{3B620ED3-7E4B-4BA2-B26D-CA9D0F536FB1}" destId="{C8F928F9-D322-48ED-8E97-4AB3CDAF9EC2}" srcOrd="0" destOrd="0" presId="urn:microsoft.com/office/officeart/2005/8/layout/radial2"/>
    <dgm:cxn modelId="{7B663D3D-B37E-4982-96AF-CD3A650ED528}" type="presParOf" srcId="{C8F928F9-D322-48ED-8E97-4AB3CDAF9EC2}" destId="{30F35717-9F9C-45D7-9D4D-9909AF5278F4}" srcOrd="0" destOrd="0" presId="urn:microsoft.com/office/officeart/2005/8/layout/radial2"/>
    <dgm:cxn modelId="{FB6115E8-8283-4261-BFEE-C210D38A3A71}" type="presParOf" srcId="{C8F928F9-D322-48ED-8E97-4AB3CDAF9EC2}" destId="{6F889AA6-C4C4-4943-BCCE-2BBF92C8EACB}" srcOrd="1" destOrd="0" presId="urn:microsoft.com/office/officeart/2005/8/layout/radial2"/>
    <dgm:cxn modelId="{66C592A0-B54A-4936-837E-9CD733F53F9D}" type="presParOf" srcId="{3B620ED3-7E4B-4BA2-B26D-CA9D0F536FB1}" destId="{2DA0919F-F929-47D3-8B02-14CF103C6B21}" srcOrd="1" destOrd="0" presId="urn:microsoft.com/office/officeart/2005/8/layout/radial2"/>
    <dgm:cxn modelId="{4F3001D0-0AA7-4C20-8D24-66AFF557FF0E}" type="presParOf" srcId="{3B620ED3-7E4B-4BA2-B26D-CA9D0F536FB1}" destId="{8F6122AF-35F6-4675-BAE2-B6B6F0A3B532}" srcOrd="2" destOrd="0" presId="urn:microsoft.com/office/officeart/2005/8/layout/radial2"/>
    <dgm:cxn modelId="{7FADBF1D-BE84-42BF-AE4D-8EAD5073A95E}" type="presParOf" srcId="{8F6122AF-35F6-4675-BAE2-B6B6F0A3B532}" destId="{03D1A63B-27F1-4123-9601-FAE333964CEC}" srcOrd="0" destOrd="0" presId="urn:microsoft.com/office/officeart/2005/8/layout/radial2"/>
    <dgm:cxn modelId="{DC5A6EB6-ACA4-4B37-B073-9C83048724B6}" type="presParOf" srcId="{8F6122AF-35F6-4675-BAE2-B6B6F0A3B532}" destId="{0D18F7B2-79A1-4AFC-8EB6-793D8E10702A}" srcOrd="1" destOrd="0" presId="urn:microsoft.com/office/officeart/2005/8/layout/radial2"/>
    <dgm:cxn modelId="{8A672CA3-6E09-4C99-A716-742F64132289}" type="presParOf" srcId="{3B620ED3-7E4B-4BA2-B26D-CA9D0F536FB1}" destId="{E484D696-BFAE-4696-B653-AFD0993CF7B7}" srcOrd="3" destOrd="0" presId="urn:microsoft.com/office/officeart/2005/8/layout/radial2"/>
    <dgm:cxn modelId="{10C2DEE4-FE17-4D0B-9910-CD7855E7A88D}" type="presParOf" srcId="{3B620ED3-7E4B-4BA2-B26D-CA9D0F536FB1}" destId="{770F4351-9EC4-4174-8E5F-112D4EA85329}" srcOrd="4" destOrd="0" presId="urn:microsoft.com/office/officeart/2005/8/layout/radial2"/>
    <dgm:cxn modelId="{BA5929D7-8143-43D2-B85B-765BA21DDFE4}" type="presParOf" srcId="{770F4351-9EC4-4174-8E5F-112D4EA85329}" destId="{53969761-E429-43EA-B5D2-7ECCAFD43CF5}" srcOrd="0" destOrd="0" presId="urn:microsoft.com/office/officeart/2005/8/layout/radial2"/>
    <dgm:cxn modelId="{9C1BC340-DCA9-4B74-AEBE-348AFAA00949}" type="presParOf" srcId="{770F4351-9EC4-4174-8E5F-112D4EA85329}" destId="{F1898498-FB56-42B7-8565-B789CAE79E34}" srcOrd="1" destOrd="0" presId="urn:microsoft.com/office/officeart/2005/8/layout/radial2"/>
    <dgm:cxn modelId="{013FFCD8-D0BC-427C-A32D-1504B06AF0FD}" type="presParOf" srcId="{3B620ED3-7E4B-4BA2-B26D-CA9D0F536FB1}" destId="{17DBD05E-8392-4D51-AD02-370C45270E70}" srcOrd="5" destOrd="0" presId="urn:microsoft.com/office/officeart/2005/8/layout/radial2"/>
    <dgm:cxn modelId="{79870C1D-6C4D-4025-8B2E-172BBE4720F4}" type="presParOf" srcId="{3B620ED3-7E4B-4BA2-B26D-CA9D0F536FB1}" destId="{9DC6B2F8-9769-4F8E-AAFB-3E0AA7D6CE06}" srcOrd="6" destOrd="0" presId="urn:microsoft.com/office/officeart/2005/8/layout/radial2"/>
    <dgm:cxn modelId="{B883CD09-FE20-4FCA-8122-7F4F0B357D9A}" type="presParOf" srcId="{9DC6B2F8-9769-4F8E-AAFB-3E0AA7D6CE06}" destId="{8133B43D-3C55-4B54-9DAE-B1AD34B39B7C}" srcOrd="0" destOrd="0" presId="urn:microsoft.com/office/officeart/2005/8/layout/radial2"/>
    <dgm:cxn modelId="{27CF8741-889B-42FF-A6D4-279F415E6106}" type="presParOf" srcId="{9DC6B2F8-9769-4F8E-AAFB-3E0AA7D6CE06}" destId="{F9C7E932-C364-440A-918F-855F2189F064}" srcOrd="1" destOrd="0" presId="urn:microsoft.com/office/officeart/2005/8/layout/radial2"/>
    <dgm:cxn modelId="{BEBC8ECC-F51A-47A8-9C81-17FB222079FD}" type="presParOf" srcId="{3B620ED3-7E4B-4BA2-B26D-CA9D0F536FB1}" destId="{D30EF8C6-E9FD-49F9-8D4C-3FBCA8DD1882}" srcOrd="7" destOrd="0" presId="urn:microsoft.com/office/officeart/2005/8/layout/radial2"/>
    <dgm:cxn modelId="{69511A78-B26F-43D5-899A-3FEA293A3216}" type="presParOf" srcId="{3B620ED3-7E4B-4BA2-B26D-CA9D0F536FB1}" destId="{0D0B7DC5-2E7E-4D76-B09F-C57D5C695FA9}" srcOrd="8" destOrd="0" presId="urn:microsoft.com/office/officeart/2005/8/layout/radial2"/>
    <dgm:cxn modelId="{B8CECC8D-57DE-4A85-A5C1-61D1D0813B75}" type="presParOf" srcId="{0D0B7DC5-2E7E-4D76-B09F-C57D5C695FA9}" destId="{A551009A-19B0-479D-91F7-CBCC0B6BCC28}" srcOrd="0" destOrd="0" presId="urn:microsoft.com/office/officeart/2005/8/layout/radial2"/>
    <dgm:cxn modelId="{B27C600F-9793-4968-94CE-2FC44F070D98}" type="presParOf" srcId="{0D0B7DC5-2E7E-4D76-B09F-C57D5C695FA9}" destId="{D1A904FF-5A06-43A8-B032-D8281938330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CA1684-212E-4EE5-BDC4-25ECE174F927}" type="doc">
      <dgm:prSet loTypeId="urn:microsoft.com/office/officeart/2005/8/layout/radial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DFF745B-50C1-49D0-8D9D-809936CDFEA8}">
      <dgm:prSet phldrT="[Text]" custT="1"/>
      <dgm:spPr/>
      <dgm:t>
        <a:bodyPr/>
        <a:lstStyle/>
        <a:p>
          <a:r>
            <a:rPr lang="de-DE" sz="1600" b="1" dirty="0" err="1"/>
            <a:t>Raw</a:t>
          </a:r>
          <a:r>
            <a:rPr lang="de-DE" sz="1600" b="1" dirty="0"/>
            <a:t> Material </a:t>
          </a:r>
          <a:r>
            <a:rPr lang="de-DE" sz="1600" b="1" dirty="0" err="1"/>
            <a:t>Production</a:t>
          </a:r>
          <a:endParaRPr lang="de-DE" sz="1600" b="1" dirty="0"/>
        </a:p>
      </dgm:t>
    </dgm:pt>
    <dgm:pt modelId="{B5B5BE6F-BA8A-4529-9AB5-5D083942AE49}" type="parTrans" cxnId="{167909D2-F631-4C17-AB75-32920888F240}">
      <dgm:prSet/>
      <dgm:spPr/>
      <dgm:t>
        <a:bodyPr/>
        <a:lstStyle/>
        <a:p>
          <a:endParaRPr lang="de-DE"/>
        </a:p>
      </dgm:t>
    </dgm:pt>
    <dgm:pt modelId="{1BD665D9-2745-4A15-A9DC-0C5A2480B4E0}" type="sibTrans" cxnId="{167909D2-F631-4C17-AB75-32920888F240}">
      <dgm:prSet/>
      <dgm:spPr/>
      <dgm:t>
        <a:bodyPr/>
        <a:lstStyle/>
        <a:p>
          <a:endParaRPr lang="de-DE"/>
        </a:p>
      </dgm:t>
    </dgm:pt>
    <dgm:pt modelId="{E8B6CA29-68D9-4DBF-913F-881C044C6470}">
      <dgm:prSet phldrT="[Text]" custT="1"/>
      <dgm:spPr/>
      <dgm:t>
        <a:bodyPr/>
        <a:lstStyle/>
        <a:p>
          <a:r>
            <a:rPr lang="de-DE" sz="1600" b="1" dirty="0" err="1"/>
            <a:t>Electrode</a:t>
          </a:r>
          <a:r>
            <a:rPr lang="de-DE" sz="1600" b="1" dirty="0"/>
            <a:t> </a:t>
          </a:r>
          <a:r>
            <a:rPr lang="de-DE" sz="1600" b="1" dirty="0" err="1"/>
            <a:t>Production</a:t>
          </a:r>
          <a:endParaRPr lang="de-DE" sz="1600" b="1" dirty="0"/>
        </a:p>
      </dgm:t>
    </dgm:pt>
    <dgm:pt modelId="{BA6374D1-FF6C-48B6-B820-FC6E2F8EAF37}" type="parTrans" cxnId="{E0B90C82-2BDA-4584-8EDD-16D405D8A0CF}">
      <dgm:prSet/>
      <dgm:spPr/>
      <dgm:t>
        <a:bodyPr/>
        <a:lstStyle/>
        <a:p>
          <a:endParaRPr lang="de-DE"/>
        </a:p>
      </dgm:t>
    </dgm:pt>
    <dgm:pt modelId="{143F77B4-6CD3-41AE-B6BB-28A57300C43A}" type="sibTrans" cxnId="{E0B90C82-2BDA-4584-8EDD-16D405D8A0CF}">
      <dgm:prSet/>
      <dgm:spPr/>
      <dgm:t>
        <a:bodyPr/>
        <a:lstStyle/>
        <a:p>
          <a:endParaRPr lang="de-DE"/>
        </a:p>
      </dgm:t>
    </dgm:pt>
    <dgm:pt modelId="{8E68A11F-9EAD-4630-86C4-AC63D34A8939}">
      <dgm:prSet phldrT="[Text]" custT="1"/>
      <dgm:spPr/>
      <dgm:t>
        <a:bodyPr/>
        <a:lstStyle/>
        <a:p>
          <a:r>
            <a:rPr lang="de-DE" sz="1600" b="1" dirty="0" err="1"/>
            <a:t>Cell</a:t>
          </a:r>
          <a:r>
            <a:rPr lang="de-DE" sz="1600" b="1" dirty="0"/>
            <a:t> </a:t>
          </a:r>
          <a:r>
            <a:rPr lang="de-DE" sz="1600" b="1" dirty="0" err="1"/>
            <a:t>Assembly</a:t>
          </a:r>
          <a:endParaRPr lang="de-DE" sz="1600" b="1" dirty="0"/>
        </a:p>
      </dgm:t>
    </dgm:pt>
    <dgm:pt modelId="{7B0772D7-3AA4-4A81-9C0B-B1A36F67E715}" type="parTrans" cxnId="{2F918F92-E94B-49CC-AD35-EBF207A254C4}">
      <dgm:prSet/>
      <dgm:spPr/>
      <dgm:t>
        <a:bodyPr/>
        <a:lstStyle/>
        <a:p>
          <a:endParaRPr lang="de-DE"/>
        </a:p>
      </dgm:t>
    </dgm:pt>
    <dgm:pt modelId="{185A16AF-1051-4EB0-A1DB-746FBE27581A}" type="sibTrans" cxnId="{2F918F92-E94B-49CC-AD35-EBF207A254C4}">
      <dgm:prSet/>
      <dgm:spPr/>
      <dgm:t>
        <a:bodyPr/>
        <a:lstStyle/>
        <a:p>
          <a:endParaRPr lang="de-DE"/>
        </a:p>
      </dgm:t>
    </dgm:pt>
    <dgm:pt modelId="{12B02AF1-7F3E-4B4C-AF2A-AF49CA53F6AC}">
      <dgm:prSet phldrT="[Text]" custT="1"/>
      <dgm:spPr/>
      <dgm:t>
        <a:bodyPr/>
        <a:lstStyle/>
        <a:p>
          <a:r>
            <a:rPr lang="de-DE" sz="1400" b="1" dirty="0"/>
            <a:t>Total Plant Engineering</a:t>
          </a:r>
        </a:p>
      </dgm:t>
    </dgm:pt>
    <dgm:pt modelId="{BAE72369-C869-48E6-86E6-CEC22FB0844B}" type="parTrans" cxnId="{DCC74F05-BA9A-4583-AA1D-E2AE5F11AD0F}">
      <dgm:prSet/>
      <dgm:spPr/>
      <dgm:t>
        <a:bodyPr/>
        <a:lstStyle/>
        <a:p>
          <a:endParaRPr lang="de-DE"/>
        </a:p>
      </dgm:t>
    </dgm:pt>
    <dgm:pt modelId="{8E412C1D-0185-463F-94B9-B45F129E3AB0}" type="sibTrans" cxnId="{DCC74F05-BA9A-4583-AA1D-E2AE5F11AD0F}">
      <dgm:prSet/>
      <dgm:spPr/>
      <dgm:t>
        <a:bodyPr/>
        <a:lstStyle/>
        <a:p>
          <a:endParaRPr lang="de-DE"/>
        </a:p>
      </dgm:t>
    </dgm:pt>
    <dgm:pt modelId="{8EB9C56F-8A7E-4719-B411-5C0D307CB86A}">
      <dgm:prSet phldrT="[Text]" custT="1"/>
      <dgm:spPr/>
      <dgm:t>
        <a:bodyPr/>
        <a:lstStyle/>
        <a:p>
          <a:r>
            <a:rPr lang="de-DE" sz="1600" b="0" dirty="0" err="1"/>
            <a:t>Grinding</a:t>
          </a:r>
          <a:endParaRPr lang="de-DE" sz="1600" b="0" dirty="0"/>
        </a:p>
      </dgm:t>
    </dgm:pt>
    <dgm:pt modelId="{1F06BD92-CE54-42A8-9324-05D58515D7E3}" type="parTrans" cxnId="{E4ED2986-2B99-42E2-95DE-028C478886EF}">
      <dgm:prSet/>
      <dgm:spPr/>
      <dgm:t>
        <a:bodyPr/>
        <a:lstStyle/>
        <a:p>
          <a:endParaRPr lang="de-DE"/>
        </a:p>
      </dgm:t>
    </dgm:pt>
    <dgm:pt modelId="{973CC59A-E6F6-4268-A634-75A0DFC54600}" type="sibTrans" cxnId="{E4ED2986-2B99-42E2-95DE-028C478886EF}">
      <dgm:prSet/>
      <dgm:spPr/>
      <dgm:t>
        <a:bodyPr/>
        <a:lstStyle/>
        <a:p>
          <a:endParaRPr lang="de-DE"/>
        </a:p>
      </dgm:t>
    </dgm:pt>
    <dgm:pt modelId="{D841E4D1-08A9-496A-8C76-4BAF476576B1}">
      <dgm:prSet phldrT="[Text]" custT="1"/>
      <dgm:spPr/>
      <dgm:t>
        <a:bodyPr/>
        <a:lstStyle/>
        <a:p>
          <a:r>
            <a:rPr lang="de-DE" sz="1600" b="0" dirty="0" err="1"/>
            <a:t>Classifying</a:t>
          </a:r>
          <a:endParaRPr lang="de-DE" sz="1600" b="0" dirty="0"/>
        </a:p>
      </dgm:t>
    </dgm:pt>
    <dgm:pt modelId="{B2EC45EE-9215-4595-84C8-4C14B00D05B9}" type="parTrans" cxnId="{A223426A-5C0E-481C-A10D-25ABB91A48F6}">
      <dgm:prSet/>
      <dgm:spPr/>
      <dgm:t>
        <a:bodyPr/>
        <a:lstStyle/>
        <a:p>
          <a:endParaRPr lang="de-DE"/>
        </a:p>
      </dgm:t>
    </dgm:pt>
    <dgm:pt modelId="{84CD79EF-2BF0-4C11-A590-56D81107D33E}" type="sibTrans" cxnId="{A223426A-5C0E-481C-A10D-25ABB91A48F6}">
      <dgm:prSet/>
      <dgm:spPr/>
      <dgm:t>
        <a:bodyPr/>
        <a:lstStyle/>
        <a:p>
          <a:endParaRPr lang="de-DE"/>
        </a:p>
      </dgm:t>
    </dgm:pt>
    <dgm:pt modelId="{913785E8-43A5-4019-866F-584D6D5FC53A}">
      <dgm:prSet phldrT="[Text]" custT="1"/>
      <dgm:spPr/>
      <dgm:t>
        <a:bodyPr/>
        <a:lstStyle/>
        <a:p>
          <a:r>
            <a:rPr lang="de-DE" sz="1600" b="0" dirty="0"/>
            <a:t>Mixing</a:t>
          </a:r>
        </a:p>
      </dgm:t>
    </dgm:pt>
    <dgm:pt modelId="{B475A8B9-C627-4B5F-BB79-7758B812605B}" type="parTrans" cxnId="{2B1526A5-EA08-4731-AB48-180EAE95AFD5}">
      <dgm:prSet/>
      <dgm:spPr/>
      <dgm:t>
        <a:bodyPr/>
        <a:lstStyle/>
        <a:p>
          <a:endParaRPr lang="de-DE"/>
        </a:p>
      </dgm:t>
    </dgm:pt>
    <dgm:pt modelId="{E69D288C-2B68-426D-BF7C-9F0B8C8FA62B}" type="sibTrans" cxnId="{2B1526A5-EA08-4731-AB48-180EAE95AFD5}">
      <dgm:prSet/>
      <dgm:spPr/>
      <dgm:t>
        <a:bodyPr/>
        <a:lstStyle/>
        <a:p>
          <a:endParaRPr lang="de-DE"/>
        </a:p>
      </dgm:t>
    </dgm:pt>
    <dgm:pt modelId="{5E6197C0-8E48-4DEA-9CA1-4D3CBCA6DDCD}">
      <dgm:prSet phldrT="[Text]" custT="1"/>
      <dgm:spPr/>
      <dgm:t>
        <a:bodyPr/>
        <a:lstStyle/>
        <a:p>
          <a:r>
            <a:rPr lang="de-DE" sz="1600" b="0" dirty="0"/>
            <a:t>Spray </a:t>
          </a:r>
          <a:r>
            <a:rPr lang="de-DE" sz="1600" b="0" dirty="0" err="1"/>
            <a:t>Drying</a:t>
          </a:r>
          <a:endParaRPr lang="de-DE" sz="1600" b="0" dirty="0"/>
        </a:p>
      </dgm:t>
    </dgm:pt>
    <dgm:pt modelId="{59FFDF93-1D0C-496E-B6C3-FDAEF14B0380}" type="parTrans" cxnId="{068D2D60-2909-439C-9990-52D7D0A6341A}">
      <dgm:prSet/>
      <dgm:spPr/>
      <dgm:t>
        <a:bodyPr/>
        <a:lstStyle/>
        <a:p>
          <a:endParaRPr lang="de-DE"/>
        </a:p>
      </dgm:t>
    </dgm:pt>
    <dgm:pt modelId="{23D262F5-DA95-476E-96D1-AA223E6F137E}" type="sibTrans" cxnId="{068D2D60-2909-439C-9990-52D7D0A6341A}">
      <dgm:prSet/>
      <dgm:spPr/>
      <dgm:t>
        <a:bodyPr/>
        <a:lstStyle/>
        <a:p>
          <a:endParaRPr lang="de-DE"/>
        </a:p>
      </dgm:t>
    </dgm:pt>
    <dgm:pt modelId="{C5B9AAB0-5AEF-413F-B161-EB4613327214}">
      <dgm:prSet phldrT="[Text]" custT="1"/>
      <dgm:spPr/>
      <dgm:t>
        <a:bodyPr/>
        <a:lstStyle/>
        <a:p>
          <a:r>
            <a:rPr lang="de-DE" sz="1600" b="0" dirty="0"/>
            <a:t>Thermal Processing</a:t>
          </a:r>
        </a:p>
      </dgm:t>
    </dgm:pt>
    <dgm:pt modelId="{A78B0D81-6323-4C3E-AF23-4C043D670E78}" type="parTrans" cxnId="{A4874F19-40FC-45AB-AB41-71816EB2BD9F}">
      <dgm:prSet/>
      <dgm:spPr/>
      <dgm:t>
        <a:bodyPr/>
        <a:lstStyle/>
        <a:p>
          <a:endParaRPr lang="de-DE"/>
        </a:p>
      </dgm:t>
    </dgm:pt>
    <dgm:pt modelId="{011107EA-9D9F-427F-88AF-3B38F314336B}" type="sibTrans" cxnId="{A4874F19-40FC-45AB-AB41-71816EB2BD9F}">
      <dgm:prSet/>
      <dgm:spPr/>
      <dgm:t>
        <a:bodyPr/>
        <a:lstStyle/>
        <a:p>
          <a:endParaRPr lang="de-DE"/>
        </a:p>
      </dgm:t>
    </dgm:pt>
    <dgm:pt modelId="{E1FA778F-167E-4269-9197-ACE4BD4389B4}">
      <dgm:prSet phldrT="[Text]" custT="1"/>
      <dgm:spPr/>
      <dgm:t>
        <a:bodyPr/>
        <a:lstStyle/>
        <a:p>
          <a:r>
            <a:rPr lang="de-DE" sz="1600" b="0" dirty="0" err="1"/>
            <a:t>Magnetic</a:t>
          </a:r>
          <a:r>
            <a:rPr lang="de-DE" sz="1600" b="0" dirty="0"/>
            <a:t> Separation</a:t>
          </a:r>
        </a:p>
      </dgm:t>
    </dgm:pt>
    <dgm:pt modelId="{15C5BF84-C94E-439D-B2CC-8F3AAB698F5C}" type="parTrans" cxnId="{CFB91DEA-FEB0-4DB9-8678-0C27F332FC28}">
      <dgm:prSet/>
      <dgm:spPr/>
      <dgm:t>
        <a:bodyPr/>
        <a:lstStyle/>
        <a:p>
          <a:endParaRPr lang="de-DE"/>
        </a:p>
      </dgm:t>
    </dgm:pt>
    <dgm:pt modelId="{774AC101-07B1-4059-AACE-857397F2B86F}" type="sibTrans" cxnId="{CFB91DEA-FEB0-4DB9-8678-0C27F332FC28}">
      <dgm:prSet/>
      <dgm:spPr/>
      <dgm:t>
        <a:bodyPr/>
        <a:lstStyle/>
        <a:p>
          <a:endParaRPr lang="de-DE"/>
        </a:p>
      </dgm:t>
    </dgm:pt>
    <dgm:pt modelId="{89738D1E-B2A5-4B08-AB3F-64CC0B711BFE}">
      <dgm:prSet phldrT="[Text]" custT="1"/>
      <dgm:spPr/>
      <dgm:t>
        <a:bodyPr/>
        <a:lstStyle/>
        <a:p>
          <a:r>
            <a:rPr lang="de-DE" sz="1600" b="0" dirty="0"/>
            <a:t>Dispersion</a:t>
          </a:r>
        </a:p>
      </dgm:t>
    </dgm:pt>
    <dgm:pt modelId="{A60B911E-DF29-4C0E-8632-52A4E20727FC}" type="parTrans" cxnId="{BB49272C-92BA-436B-A79C-0C54523360B2}">
      <dgm:prSet/>
      <dgm:spPr/>
      <dgm:t>
        <a:bodyPr/>
        <a:lstStyle/>
        <a:p>
          <a:endParaRPr lang="de-DE"/>
        </a:p>
      </dgm:t>
    </dgm:pt>
    <dgm:pt modelId="{95BB6E54-2500-4A61-9E01-E670A8B8977B}" type="sibTrans" cxnId="{BB49272C-92BA-436B-A79C-0C54523360B2}">
      <dgm:prSet/>
      <dgm:spPr/>
      <dgm:t>
        <a:bodyPr/>
        <a:lstStyle/>
        <a:p>
          <a:endParaRPr lang="de-DE"/>
        </a:p>
      </dgm:t>
    </dgm:pt>
    <dgm:pt modelId="{957B75D0-6113-40FB-8159-56EFED469CBB}">
      <dgm:prSet phldrT="[Text]" custT="1"/>
      <dgm:spPr/>
      <dgm:t>
        <a:bodyPr/>
        <a:lstStyle/>
        <a:p>
          <a:r>
            <a:rPr lang="de-DE" sz="1600" b="0" dirty="0"/>
            <a:t>Paste Mixing</a:t>
          </a:r>
        </a:p>
      </dgm:t>
    </dgm:pt>
    <dgm:pt modelId="{E63F812E-3952-4E2D-85A2-433CE2F0F29D}" type="parTrans" cxnId="{B6315A6C-D914-4192-8BBA-16DBDCFB662B}">
      <dgm:prSet/>
      <dgm:spPr/>
      <dgm:t>
        <a:bodyPr/>
        <a:lstStyle/>
        <a:p>
          <a:endParaRPr lang="de-DE"/>
        </a:p>
      </dgm:t>
    </dgm:pt>
    <dgm:pt modelId="{D3062ADB-8DE3-4F93-9821-2FC02B1CD4D2}" type="sibTrans" cxnId="{B6315A6C-D914-4192-8BBA-16DBDCFB662B}">
      <dgm:prSet/>
      <dgm:spPr/>
      <dgm:t>
        <a:bodyPr/>
        <a:lstStyle/>
        <a:p>
          <a:endParaRPr lang="de-DE"/>
        </a:p>
      </dgm:t>
    </dgm:pt>
    <dgm:pt modelId="{3E60EFD6-7F04-48B0-9775-3EB517BAC7B5}">
      <dgm:prSet phldrT="[Text]" custT="1"/>
      <dgm:spPr/>
      <dgm:t>
        <a:bodyPr/>
        <a:lstStyle/>
        <a:p>
          <a:r>
            <a:rPr lang="de-DE" sz="1600" b="0" dirty="0" err="1"/>
            <a:t>Coating</a:t>
          </a:r>
          <a:r>
            <a:rPr lang="de-DE" sz="1600" b="0" dirty="0"/>
            <a:t> &amp; </a:t>
          </a:r>
          <a:r>
            <a:rPr lang="de-DE" sz="1600" b="0" dirty="0" err="1"/>
            <a:t>Drying</a:t>
          </a:r>
          <a:endParaRPr lang="de-DE" sz="1600" b="0" dirty="0"/>
        </a:p>
      </dgm:t>
    </dgm:pt>
    <dgm:pt modelId="{D5DC8B63-0156-4A0C-B6B3-A56897C36DCC}" type="parTrans" cxnId="{07B35A47-4E45-4D0B-964E-88E67C0437EA}">
      <dgm:prSet/>
      <dgm:spPr/>
      <dgm:t>
        <a:bodyPr/>
        <a:lstStyle/>
        <a:p>
          <a:endParaRPr lang="de-DE"/>
        </a:p>
      </dgm:t>
    </dgm:pt>
    <dgm:pt modelId="{A3982AF6-5E82-4CE5-BF27-2B3C449DCDE0}" type="sibTrans" cxnId="{07B35A47-4E45-4D0B-964E-88E67C0437EA}">
      <dgm:prSet/>
      <dgm:spPr/>
      <dgm:t>
        <a:bodyPr/>
        <a:lstStyle/>
        <a:p>
          <a:endParaRPr lang="de-DE"/>
        </a:p>
      </dgm:t>
    </dgm:pt>
    <dgm:pt modelId="{E8FCFD01-96CA-46E5-9388-96DD27E9E23D}">
      <dgm:prSet phldrT="[Text]" custT="1"/>
      <dgm:spPr/>
      <dgm:t>
        <a:bodyPr/>
        <a:lstStyle/>
        <a:p>
          <a:r>
            <a:rPr lang="de-DE" sz="1600" b="0" dirty="0"/>
            <a:t>Solvent </a:t>
          </a:r>
          <a:r>
            <a:rPr lang="de-DE" sz="1600" b="0" dirty="0" err="1"/>
            <a:t>Recovery</a:t>
          </a:r>
          <a:endParaRPr lang="de-DE" sz="1600" b="0" dirty="0"/>
        </a:p>
      </dgm:t>
    </dgm:pt>
    <dgm:pt modelId="{A438FF4C-1908-44B8-A3D3-F70B486F131C}" type="parTrans" cxnId="{8C9ABA9B-4764-4467-9467-00CFE3E54054}">
      <dgm:prSet/>
      <dgm:spPr/>
      <dgm:t>
        <a:bodyPr/>
        <a:lstStyle/>
        <a:p>
          <a:endParaRPr lang="de-DE"/>
        </a:p>
      </dgm:t>
    </dgm:pt>
    <dgm:pt modelId="{08725C20-9415-4DBE-9489-D1B832267E21}" type="sibTrans" cxnId="{8C9ABA9B-4764-4467-9467-00CFE3E54054}">
      <dgm:prSet/>
      <dgm:spPr/>
      <dgm:t>
        <a:bodyPr/>
        <a:lstStyle/>
        <a:p>
          <a:endParaRPr lang="de-DE"/>
        </a:p>
      </dgm:t>
    </dgm:pt>
    <dgm:pt modelId="{C022B352-DC25-4D0E-8FB5-6ADF8E2E1D9C}">
      <dgm:prSet phldrT="[Text]" custT="1"/>
      <dgm:spPr/>
      <dgm:t>
        <a:bodyPr/>
        <a:lstStyle/>
        <a:p>
          <a:r>
            <a:rPr lang="de-DE" sz="1600" b="0" dirty="0" err="1"/>
            <a:t>Calendering</a:t>
          </a:r>
          <a:endParaRPr lang="de-DE" sz="1600" b="0" dirty="0"/>
        </a:p>
      </dgm:t>
    </dgm:pt>
    <dgm:pt modelId="{1F6D4603-6AE0-4A47-9323-85CE6FAFD7BD}" type="parTrans" cxnId="{DF289D38-78E1-44EF-AFB6-C089D80CB143}">
      <dgm:prSet/>
      <dgm:spPr/>
      <dgm:t>
        <a:bodyPr/>
        <a:lstStyle/>
        <a:p>
          <a:endParaRPr lang="de-DE"/>
        </a:p>
      </dgm:t>
    </dgm:pt>
    <dgm:pt modelId="{B8FA4EC7-879B-4358-854E-6666A5588538}" type="sibTrans" cxnId="{DF289D38-78E1-44EF-AFB6-C089D80CB143}">
      <dgm:prSet/>
      <dgm:spPr/>
      <dgm:t>
        <a:bodyPr/>
        <a:lstStyle/>
        <a:p>
          <a:endParaRPr lang="de-DE"/>
        </a:p>
      </dgm:t>
    </dgm:pt>
    <dgm:pt modelId="{67DC45CA-4DE9-4DA0-88FE-1BF69879CE33}">
      <dgm:prSet phldrT="[Text]" custT="1"/>
      <dgm:spPr/>
      <dgm:t>
        <a:bodyPr/>
        <a:lstStyle/>
        <a:p>
          <a:r>
            <a:rPr lang="de-DE" sz="1600" b="0" dirty="0" err="1"/>
            <a:t>Inspection</a:t>
          </a:r>
          <a:endParaRPr lang="de-DE" sz="1600" b="0" dirty="0"/>
        </a:p>
      </dgm:t>
    </dgm:pt>
    <dgm:pt modelId="{875F1534-112E-45B6-87C0-736AC966963E}" type="parTrans" cxnId="{4382F287-1D7E-4956-BE7C-D6EE6F8E1587}">
      <dgm:prSet/>
      <dgm:spPr/>
      <dgm:t>
        <a:bodyPr/>
        <a:lstStyle/>
        <a:p>
          <a:endParaRPr lang="de-DE"/>
        </a:p>
      </dgm:t>
    </dgm:pt>
    <dgm:pt modelId="{E0B190D3-BC29-4F4A-A746-A0B27BBEEBE8}" type="sibTrans" cxnId="{4382F287-1D7E-4956-BE7C-D6EE6F8E1587}">
      <dgm:prSet/>
      <dgm:spPr/>
      <dgm:t>
        <a:bodyPr/>
        <a:lstStyle/>
        <a:p>
          <a:endParaRPr lang="de-DE"/>
        </a:p>
      </dgm:t>
    </dgm:pt>
    <dgm:pt modelId="{9EC5A626-6A0A-4085-874C-8CEFCFDB1F45}">
      <dgm:prSet phldrT="[Text]" custT="1"/>
      <dgm:spPr/>
      <dgm:t>
        <a:bodyPr/>
        <a:lstStyle/>
        <a:p>
          <a:r>
            <a:rPr lang="de-DE" sz="1600" b="0" dirty="0" err="1"/>
            <a:t>Slitting</a:t>
          </a:r>
          <a:endParaRPr lang="de-DE" sz="1600" b="0" dirty="0"/>
        </a:p>
      </dgm:t>
    </dgm:pt>
    <dgm:pt modelId="{72F82785-B4BC-48AD-93BD-B80A80AAA6EC}" type="parTrans" cxnId="{8457EB71-35BA-43AB-AD37-99A69543B324}">
      <dgm:prSet/>
      <dgm:spPr/>
      <dgm:t>
        <a:bodyPr/>
        <a:lstStyle/>
        <a:p>
          <a:endParaRPr lang="de-DE"/>
        </a:p>
      </dgm:t>
    </dgm:pt>
    <dgm:pt modelId="{C0BDF881-A86C-461C-8107-C10F134E34AA}" type="sibTrans" cxnId="{8457EB71-35BA-43AB-AD37-99A69543B324}">
      <dgm:prSet/>
      <dgm:spPr/>
      <dgm:t>
        <a:bodyPr/>
        <a:lstStyle/>
        <a:p>
          <a:endParaRPr lang="de-DE"/>
        </a:p>
      </dgm:t>
    </dgm:pt>
    <dgm:pt modelId="{0616765E-2F5F-48DC-A6E4-9249259E929C}">
      <dgm:prSet phldrT="[Text]" custT="1"/>
      <dgm:spPr/>
      <dgm:t>
        <a:bodyPr/>
        <a:lstStyle/>
        <a:p>
          <a:r>
            <a:rPr lang="de-DE" sz="1600" b="0" dirty="0"/>
            <a:t>Final </a:t>
          </a:r>
          <a:r>
            <a:rPr lang="de-DE" sz="1600" b="0" dirty="0" err="1"/>
            <a:t>Drying</a:t>
          </a:r>
          <a:endParaRPr lang="de-DE" sz="1600" b="0" dirty="0"/>
        </a:p>
      </dgm:t>
    </dgm:pt>
    <dgm:pt modelId="{248FCCE8-45FF-4B7A-A0BE-A6B240200809}" type="parTrans" cxnId="{AB6AF3D2-6D43-409F-80A6-4071D6157B21}">
      <dgm:prSet/>
      <dgm:spPr/>
      <dgm:t>
        <a:bodyPr/>
        <a:lstStyle/>
        <a:p>
          <a:endParaRPr lang="de-DE"/>
        </a:p>
      </dgm:t>
    </dgm:pt>
    <dgm:pt modelId="{0E0E1AA1-F674-4151-9869-7CD7F7183529}" type="sibTrans" cxnId="{AB6AF3D2-6D43-409F-80A6-4071D6157B21}">
      <dgm:prSet/>
      <dgm:spPr/>
      <dgm:t>
        <a:bodyPr/>
        <a:lstStyle/>
        <a:p>
          <a:endParaRPr lang="de-DE"/>
        </a:p>
      </dgm:t>
    </dgm:pt>
    <dgm:pt modelId="{A1D37900-10EB-4E95-A7B7-118AC9D65396}">
      <dgm:prSet phldrT="[Text]" custT="1"/>
      <dgm:spPr/>
      <dgm:t>
        <a:bodyPr/>
        <a:lstStyle/>
        <a:p>
          <a:r>
            <a:rPr lang="de-DE" sz="1600" b="0" dirty="0" err="1"/>
            <a:t>Winding</a:t>
          </a:r>
          <a:r>
            <a:rPr lang="de-DE" sz="1600" b="0" dirty="0"/>
            <a:t> &amp; Sheet Separator</a:t>
          </a:r>
        </a:p>
      </dgm:t>
    </dgm:pt>
    <dgm:pt modelId="{45FD83EC-9E12-4C9C-88ED-EEC7294EE157}" type="parTrans" cxnId="{1E1B57D1-7059-4271-A756-38CC70D52B44}">
      <dgm:prSet/>
      <dgm:spPr/>
      <dgm:t>
        <a:bodyPr/>
        <a:lstStyle/>
        <a:p>
          <a:endParaRPr lang="de-DE"/>
        </a:p>
      </dgm:t>
    </dgm:pt>
    <dgm:pt modelId="{B4D2129E-4FD3-4EEF-92B8-CA57314833EF}" type="sibTrans" cxnId="{1E1B57D1-7059-4271-A756-38CC70D52B44}">
      <dgm:prSet/>
      <dgm:spPr/>
      <dgm:t>
        <a:bodyPr/>
        <a:lstStyle/>
        <a:p>
          <a:endParaRPr lang="de-DE"/>
        </a:p>
      </dgm:t>
    </dgm:pt>
    <dgm:pt modelId="{126413EA-E6B9-493D-8B42-517FFD250E3A}">
      <dgm:prSet phldrT="[Text]" custT="1"/>
      <dgm:spPr/>
      <dgm:t>
        <a:bodyPr/>
        <a:lstStyle/>
        <a:p>
          <a:r>
            <a:rPr lang="de-DE" sz="1600" b="0" dirty="0" err="1"/>
            <a:t>Stacking</a:t>
          </a:r>
          <a:r>
            <a:rPr lang="de-DE" sz="1600" b="0" dirty="0"/>
            <a:t> &amp; </a:t>
          </a:r>
          <a:r>
            <a:rPr lang="de-DE" sz="1600" b="0" dirty="0" err="1"/>
            <a:t>Lamination</a:t>
          </a:r>
          <a:endParaRPr lang="de-DE" sz="1600" b="0" dirty="0"/>
        </a:p>
      </dgm:t>
    </dgm:pt>
    <dgm:pt modelId="{6A4FDA79-9901-42EE-A247-1CC6B569A4D7}" type="parTrans" cxnId="{D367E618-DA63-4775-AB2C-3F6FE2A59207}">
      <dgm:prSet/>
      <dgm:spPr/>
      <dgm:t>
        <a:bodyPr/>
        <a:lstStyle/>
        <a:p>
          <a:endParaRPr lang="de-DE"/>
        </a:p>
      </dgm:t>
    </dgm:pt>
    <dgm:pt modelId="{D0D3F4D5-F059-47E4-B200-FE2EF51AE83C}" type="sibTrans" cxnId="{D367E618-DA63-4775-AB2C-3F6FE2A59207}">
      <dgm:prSet/>
      <dgm:spPr/>
      <dgm:t>
        <a:bodyPr/>
        <a:lstStyle/>
        <a:p>
          <a:endParaRPr lang="de-DE"/>
        </a:p>
      </dgm:t>
    </dgm:pt>
    <dgm:pt modelId="{C14B916E-F676-409A-8770-B937BB586BC5}">
      <dgm:prSet phldrT="[Text]" custT="1"/>
      <dgm:spPr/>
      <dgm:t>
        <a:bodyPr/>
        <a:lstStyle/>
        <a:p>
          <a:r>
            <a:rPr lang="de-DE" sz="1600" b="0" dirty="0" err="1"/>
            <a:t>Electrode</a:t>
          </a:r>
          <a:r>
            <a:rPr lang="de-DE" sz="1600" b="0" dirty="0"/>
            <a:t> </a:t>
          </a:r>
          <a:r>
            <a:rPr lang="de-DE" sz="1600" b="0" dirty="0" err="1"/>
            <a:t>Welding</a:t>
          </a:r>
          <a:endParaRPr lang="de-DE" sz="1600" b="0" dirty="0"/>
        </a:p>
      </dgm:t>
    </dgm:pt>
    <dgm:pt modelId="{A846C959-7389-45CC-8469-42C5AAD618F2}" type="parTrans" cxnId="{F4A75128-A963-4EF0-BC5B-3DD59AAB19BC}">
      <dgm:prSet/>
      <dgm:spPr/>
      <dgm:t>
        <a:bodyPr/>
        <a:lstStyle/>
        <a:p>
          <a:endParaRPr lang="de-DE"/>
        </a:p>
      </dgm:t>
    </dgm:pt>
    <dgm:pt modelId="{7B0C0156-2699-468B-A602-F8E92EA02882}" type="sibTrans" cxnId="{F4A75128-A963-4EF0-BC5B-3DD59AAB19BC}">
      <dgm:prSet/>
      <dgm:spPr/>
      <dgm:t>
        <a:bodyPr/>
        <a:lstStyle/>
        <a:p>
          <a:endParaRPr lang="de-DE"/>
        </a:p>
      </dgm:t>
    </dgm:pt>
    <dgm:pt modelId="{61E6F8C4-5EC3-4F64-8E01-98AC834A01A1}">
      <dgm:prSet phldrT="[Text]" custT="1"/>
      <dgm:spPr/>
      <dgm:t>
        <a:bodyPr/>
        <a:lstStyle/>
        <a:p>
          <a:r>
            <a:rPr lang="de-DE" sz="1600" b="0" dirty="0" err="1"/>
            <a:t>Electrolyte</a:t>
          </a:r>
          <a:r>
            <a:rPr lang="de-DE" sz="1600" b="0" dirty="0"/>
            <a:t> </a:t>
          </a:r>
          <a:r>
            <a:rPr lang="de-DE" sz="1600" b="0" dirty="0" err="1"/>
            <a:t>filling</a:t>
          </a:r>
          <a:endParaRPr lang="de-DE" sz="1600" b="0" dirty="0"/>
        </a:p>
      </dgm:t>
    </dgm:pt>
    <dgm:pt modelId="{D88D1CBD-BEB4-4E25-AEC4-7E7835EFBF1C}" type="parTrans" cxnId="{47741BAD-0181-4CEF-8D1D-E7332A1F6816}">
      <dgm:prSet/>
      <dgm:spPr/>
      <dgm:t>
        <a:bodyPr/>
        <a:lstStyle/>
        <a:p>
          <a:endParaRPr lang="de-DE"/>
        </a:p>
      </dgm:t>
    </dgm:pt>
    <dgm:pt modelId="{41BCA62A-D511-4C5F-B4E5-F7E90A197B5C}" type="sibTrans" cxnId="{47741BAD-0181-4CEF-8D1D-E7332A1F6816}">
      <dgm:prSet/>
      <dgm:spPr/>
      <dgm:t>
        <a:bodyPr/>
        <a:lstStyle/>
        <a:p>
          <a:endParaRPr lang="de-DE"/>
        </a:p>
      </dgm:t>
    </dgm:pt>
    <dgm:pt modelId="{93078F9D-F681-462C-A9D0-6B57FD4C0EF1}">
      <dgm:prSet phldrT="[Text]" custT="1"/>
      <dgm:spPr/>
      <dgm:t>
        <a:bodyPr/>
        <a:lstStyle/>
        <a:p>
          <a:r>
            <a:rPr lang="de-DE" sz="1600" b="0" dirty="0"/>
            <a:t>X-Ray </a:t>
          </a:r>
          <a:r>
            <a:rPr lang="de-DE" sz="1600" b="0" dirty="0" err="1"/>
            <a:t>Inspection</a:t>
          </a:r>
          <a:endParaRPr lang="de-DE" sz="1600" b="0" dirty="0"/>
        </a:p>
      </dgm:t>
    </dgm:pt>
    <dgm:pt modelId="{E882248F-F951-4C8C-9092-E052EE4011A4}" type="parTrans" cxnId="{72F2558B-868E-4AC7-AA0B-F2AB8A5B9144}">
      <dgm:prSet/>
      <dgm:spPr/>
      <dgm:t>
        <a:bodyPr/>
        <a:lstStyle/>
        <a:p>
          <a:endParaRPr lang="de-DE"/>
        </a:p>
      </dgm:t>
    </dgm:pt>
    <dgm:pt modelId="{7DB09286-0998-47F5-A05C-5B85532449AA}" type="sibTrans" cxnId="{72F2558B-868E-4AC7-AA0B-F2AB8A5B9144}">
      <dgm:prSet/>
      <dgm:spPr/>
      <dgm:t>
        <a:bodyPr/>
        <a:lstStyle/>
        <a:p>
          <a:endParaRPr lang="de-DE"/>
        </a:p>
      </dgm:t>
    </dgm:pt>
    <dgm:pt modelId="{7C4B4E8C-0D78-45C7-A150-F9C04619B195}">
      <dgm:prSet phldrT="[Text]" custT="1"/>
      <dgm:spPr/>
      <dgm:t>
        <a:bodyPr/>
        <a:lstStyle/>
        <a:p>
          <a:r>
            <a:rPr lang="de-DE" sz="1600" b="0" dirty="0"/>
            <a:t>Auto Storage &amp; AGV Handling</a:t>
          </a:r>
        </a:p>
      </dgm:t>
    </dgm:pt>
    <dgm:pt modelId="{0B7D8354-2E75-429D-90D3-1E3D8C56D86B}" type="parTrans" cxnId="{853836DD-D221-45BA-BF25-070A39CE163C}">
      <dgm:prSet/>
      <dgm:spPr/>
      <dgm:t>
        <a:bodyPr/>
        <a:lstStyle/>
        <a:p>
          <a:endParaRPr lang="de-DE"/>
        </a:p>
      </dgm:t>
    </dgm:pt>
    <dgm:pt modelId="{D37FDE6E-ED47-4DD0-82AE-88C7B44F0021}" type="sibTrans" cxnId="{853836DD-D221-45BA-BF25-070A39CE163C}">
      <dgm:prSet/>
      <dgm:spPr/>
      <dgm:t>
        <a:bodyPr/>
        <a:lstStyle/>
        <a:p>
          <a:endParaRPr lang="de-DE"/>
        </a:p>
      </dgm:t>
    </dgm:pt>
    <dgm:pt modelId="{5B5E3F74-5886-45D7-84CB-9CE135F9C975}">
      <dgm:prSet phldrT="[Text]" custT="1"/>
      <dgm:spPr/>
      <dgm:t>
        <a:bodyPr/>
        <a:lstStyle/>
        <a:p>
          <a:r>
            <a:rPr lang="de-DE" sz="1600" b="0" dirty="0" err="1"/>
            <a:t>Complete</a:t>
          </a:r>
          <a:r>
            <a:rPr lang="de-DE" sz="1600" b="0" dirty="0"/>
            <a:t> </a:t>
          </a:r>
          <a:r>
            <a:rPr lang="de-DE" sz="1600" b="0" dirty="0" err="1"/>
            <a:t>plants</a:t>
          </a:r>
          <a:r>
            <a:rPr lang="de-DE" sz="1600" b="0" dirty="0"/>
            <a:t> </a:t>
          </a:r>
          <a:r>
            <a:rPr lang="de-DE" sz="1600" b="0" dirty="0" err="1"/>
            <a:t>and</a:t>
          </a:r>
          <a:r>
            <a:rPr lang="de-DE" sz="1600" b="0" dirty="0"/>
            <a:t> partial </a:t>
          </a:r>
          <a:r>
            <a:rPr lang="de-DE" sz="1600" b="0" dirty="0" err="1"/>
            <a:t>solutions</a:t>
          </a:r>
          <a:endParaRPr lang="de-DE" sz="1600" b="0" dirty="0"/>
        </a:p>
      </dgm:t>
    </dgm:pt>
    <dgm:pt modelId="{48D1D374-1ABB-4225-A117-1BEC51A66D7A}" type="parTrans" cxnId="{4360E877-4A68-4478-8F08-73B843A66F67}">
      <dgm:prSet/>
      <dgm:spPr/>
      <dgm:t>
        <a:bodyPr/>
        <a:lstStyle/>
        <a:p>
          <a:endParaRPr lang="de-DE"/>
        </a:p>
      </dgm:t>
    </dgm:pt>
    <dgm:pt modelId="{FE21389E-A3DC-4D15-9D85-1B74B7A01339}" type="sibTrans" cxnId="{4360E877-4A68-4478-8F08-73B843A66F67}">
      <dgm:prSet/>
      <dgm:spPr/>
      <dgm:t>
        <a:bodyPr/>
        <a:lstStyle/>
        <a:p>
          <a:endParaRPr lang="de-DE"/>
        </a:p>
      </dgm:t>
    </dgm:pt>
    <dgm:pt modelId="{197F2C8B-2FF9-4CC5-BF48-4BBA221D2C62}" type="pres">
      <dgm:prSet presAssocID="{B0CA1684-212E-4EE5-BDC4-25ECE174F92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C1FA353-7873-447A-9D69-0DD64F1E4EB4}" type="pres">
      <dgm:prSet presAssocID="{B0CA1684-212E-4EE5-BDC4-25ECE174F927}" presName="cycle" presStyleCnt="0"/>
      <dgm:spPr/>
    </dgm:pt>
    <dgm:pt modelId="{1386C9CC-B3D8-4FF3-96D7-A5B7B1A13954}" type="pres">
      <dgm:prSet presAssocID="{B0CA1684-212E-4EE5-BDC4-25ECE174F927}" presName="centerShape" presStyleCnt="0"/>
      <dgm:spPr/>
    </dgm:pt>
    <dgm:pt modelId="{F76B4688-BABA-47C2-8320-83A7CB5608A4}" type="pres">
      <dgm:prSet presAssocID="{B0CA1684-212E-4EE5-BDC4-25ECE174F927}" presName="connSite" presStyleLbl="node1" presStyleIdx="0" presStyleCnt="5"/>
      <dgm:spPr/>
    </dgm:pt>
    <dgm:pt modelId="{5F4E6C2F-B8FF-44CE-B472-A84C470DC1B6}" type="pres">
      <dgm:prSet presAssocID="{B0CA1684-212E-4EE5-BDC4-25ECE174F927}" presName="visible" presStyleLbl="node1" presStyleIdx="0" presStyleCnt="5" custLinFactNeighborX="-11112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04D01D6-F4DC-4BFF-A5C1-0E083F33DCF8}" type="pres">
      <dgm:prSet presAssocID="{B5B5BE6F-BA8A-4529-9AB5-5D083942AE49}" presName="Name25" presStyleLbl="parChTrans1D1" presStyleIdx="0" presStyleCnt="4"/>
      <dgm:spPr/>
    </dgm:pt>
    <dgm:pt modelId="{8E2EF238-6452-42BD-ADBC-9ABF1E27AC59}" type="pres">
      <dgm:prSet presAssocID="{0DFF745B-50C1-49D0-8D9D-809936CDFEA8}" presName="node" presStyleCnt="0"/>
      <dgm:spPr/>
    </dgm:pt>
    <dgm:pt modelId="{B81C941A-0262-431F-B595-4B886824F424}" type="pres">
      <dgm:prSet presAssocID="{0DFF745B-50C1-49D0-8D9D-809936CDFEA8}" presName="parentNode" presStyleLbl="node1" presStyleIdx="1" presStyleCnt="5" custLinFactNeighborX="16787" custLinFactNeighborY="-3679">
        <dgm:presLayoutVars>
          <dgm:chMax val="1"/>
          <dgm:bulletEnabled val="1"/>
        </dgm:presLayoutVars>
      </dgm:prSet>
      <dgm:spPr/>
    </dgm:pt>
    <dgm:pt modelId="{CE0D38B5-D79E-4EDE-B369-3104A4175F12}" type="pres">
      <dgm:prSet presAssocID="{0DFF745B-50C1-49D0-8D9D-809936CDFEA8}" presName="childNode" presStyleLbl="revTx" presStyleIdx="0" presStyleCnt="4">
        <dgm:presLayoutVars>
          <dgm:bulletEnabled val="1"/>
        </dgm:presLayoutVars>
      </dgm:prSet>
      <dgm:spPr/>
    </dgm:pt>
    <dgm:pt modelId="{F3ACBBEE-28C6-4C46-B6DF-1DE1E69287C3}" type="pres">
      <dgm:prSet presAssocID="{BA6374D1-FF6C-48B6-B820-FC6E2F8EAF37}" presName="Name25" presStyleLbl="parChTrans1D1" presStyleIdx="1" presStyleCnt="4"/>
      <dgm:spPr/>
    </dgm:pt>
    <dgm:pt modelId="{54DDB097-7B39-434F-A76C-D4FD58F954A1}" type="pres">
      <dgm:prSet presAssocID="{E8B6CA29-68D9-4DBF-913F-881C044C6470}" presName="node" presStyleCnt="0"/>
      <dgm:spPr/>
    </dgm:pt>
    <dgm:pt modelId="{AB067A32-7801-430A-BD7B-E7367BF0EF64}" type="pres">
      <dgm:prSet presAssocID="{E8B6CA29-68D9-4DBF-913F-881C044C6470}" presName="parentNode" presStyleLbl="node1" presStyleIdx="2" presStyleCnt="5" custLinFactNeighborX="73378" custLinFactNeighborY="29925">
        <dgm:presLayoutVars>
          <dgm:chMax val="1"/>
          <dgm:bulletEnabled val="1"/>
        </dgm:presLayoutVars>
      </dgm:prSet>
      <dgm:spPr/>
    </dgm:pt>
    <dgm:pt modelId="{FFE925F6-FAC3-4D75-A445-3C7A1A950D47}" type="pres">
      <dgm:prSet presAssocID="{E8B6CA29-68D9-4DBF-913F-881C044C6470}" presName="childNode" presStyleLbl="revTx" presStyleIdx="1" presStyleCnt="4">
        <dgm:presLayoutVars>
          <dgm:bulletEnabled val="1"/>
        </dgm:presLayoutVars>
      </dgm:prSet>
      <dgm:spPr/>
    </dgm:pt>
    <dgm:pt modelId="{0C3FDA04-7F58-4E69-ADBF-D4B4BD54911E}" type="pres">
      <dgm:prSet presAssocID="{7B0772D7-3AA4-4A81-9C0B-B1A36F67E715}" presName="Name25" presStyleLbl="parChTrans1D1" presStyleIdx="2" presStyleCnt="4"/>
      <dgm:spPr/>
    </dgm:pt>
    <dgm:pt modelId="{BE4371AE-B2EB-4232-9AEC-91C864AD9CEC}" type="pres">
      <dgm:prSet presAssocID="{8E68A11F-9EAD-4630-86C4-AC63D34A8939}" presName="node" presStyleCnt="0"/>
      <dgm:spPr/>
    </dgm:pt>
    <dgm:pt modelId="{660E7EE9-C6DD-4046-A86B-035CA6C9225B}" type="pres">
      <dgm:prSet presAssocID="{8E68A11F-9EAD-4630-86C4-AC63D34A8939}" presName="parentNode" presStyleLbl="node1" presStyleIdx="3" presStyleCnt="5" custLinFactNeighborX="86351" custLinFactNeighborY="50547">
        <dgm:presLayoutVars>
          <dgm:chMax val="1"/>
          <dgm:bulletEnabled val="1"/>
        </dgm:presLayoutVars>
      </dgm:prSet>
      <dgm:spPr/>
    </dgm:pt>
    <dgm:pt modelId="{B994F54C-0378-493B-BFD1-9E9FCB3D79A6}" type="pres">
      <dgm:prSet presAssocID="{8E68A11F-9EAD-4630-86C4-AC63D34A8939}" presName="childNode" presStyleLbl="revTx" presStyleIdx="2" presStyleCnt="4">
        <dgm:presLayoutVars>
          <dgm:bulletEnabled val="1"/>
        </dgm:presLayoutVars>
      </dgm:prSet>
      <dgm:spPr/>
    </dgm:pt>
    <dgm:pt modelId="{62B3359E-63AA-4C0B-A66E-371A7CC2D0A8}" type="pres">
      <dgm:prSet presAssocID="{BAE72369-C869-48E6-86E6-CEC22FB0844B}" presName="Name25" presStyleLbl="parChTrans1D1" presStyleIdx="3" presStyleCnt="4"/>
      <dgm:spPr/>
    </dgm:pt>
    <dgm:pt modelId="{5D28BC22-0A54-4398-9354-12B0FB1D1F66}" type="pres">
      <dgm:prSet presAssocID="{12B02AF1-7F3E-4B4C-AF2A-AF49CA53F6AC}" presName="node" presStyleCnt="0"/>
      <dgm:spPr/>
    </dgm:pt>
    <dgm:pt modelId="{159447D6-AFC6-46D9-BA98-C0AC0AABE85F}" type="pres">
      <dgm:prSet presAssocID="{12B02AF1-7F3E-4B4C-AF2A-AF49CA53F6AC}" presName="parentNode" presStyleLbl="node1" presStyleIdx="4" presStyleCnt="5" custLinFactNeighborX="-85299" custLinFactNeighborY="168">
        <dgm:presLayoutVars>
          <dgm:chMax val="1"/>
          <dgm:bulletEnabled val="1"/>
        </dgm:presLayoutVars>
      </dgm:prSet>
      <dgm:spPr/>
    </dgm:pt>
    <dgm:pt modelId="{3625E218-370D-4053-BCA0-647613F7EB35}" type="pres">
      <dgm:prSet presAssocID="{12B02AF1-7F3E-4B4C-AF2A-AF49CA53F6AC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6B6C1E00-C5C7-410D-B5A7-903DFC71CAC6}" type="presOf" srcId="{C14B916E-F676-409A-8770-B937BB586BC5}" destId="{B994F54C-0378-493B-BFD1-9E9FCB3D79A6}" srcOrd="0" destOrd="2" presId="urn:microsoft.com/office/officeart/2005/8/layout/radial2"/>
    <dgm:cxn modelId="{DCC74F05-BA9A-4583-AA1D-E2AE5F11AD0F}" srcId="{B0CA1684-212E-4EE5-BDC4-25ECE174F927}" destId="{12B02AF1-7F3E-4B4C-AF2A-AF49CA53F6AC}" srcOrd="3" destOrd="0" parTransId="{BAE72369-C869-48E6-86E6-CEC22FB0844B}" sibTransId="{8E412C1D-0185-463F-94B9-B45F129E3AB0}"/>
    <dgm:cxn modelId="{92095F09-CFA9-4FF1-ADE2-4491B7408D57}" type="presOf" srcId="{0616765E-2F5F-48DC-A6E4-9249259E929C}" destId="{FFE925F6-FAC3-4D75-A445-3C7A1A950D47}" srcOrd="0" destOrd="6" presId="urn:microsoft.com/office/officeart/2005/8/layout/radial2"/>
    <dgm:cxn modelId="{1E43D209-C9DD-46A0-8461-C751330D4120}" type="presOf" srcId="{61E6F8C4-5EC3-4F64-8E01-98AC834A01A1}" destId="{B994F54C-0378-493B-BFD1-9E9FCB3D79A6}" srcOrd="0" destOrd="3" presId="urn:microsoft.com/office/officeart/2005/8/layout/radial2"/>
    <dgm:cxn modelId="{D367E618-DA63-4775-AB2C-3F6FE2A59207}" srcId="{8E68A11F-9EAD-4630-86C4-AC63D34A8939}" destId="{126413EA-E6B9-493D-8B42-517FFD250E3A}" srcOrd="1" destOrd="0" parTransId="{6A4FDA79-9901-42EE-A247-1CC6B569A4D7}" sibTransId="{D0D3F4D5-F059-47E4-B200-FE2EF51AE83C}"/>
    <dgm:cxn modelId="{A4874F19-40FC-45AB-AB41-71816EB2BD9F}" srcId="{0DFF745B-50C1-49D0-8D9D-809936CDFEA8}" destId="{C5B9AAB0-5AEF-413F-B161-EB4613327214}" srcOrd="4" destOrd="0" parTransId="{A78B0D81-6323-4C3E-AF23-4C043D670E78}" sibTransId="{011107EA-9D9F-427F-88AF-3B38F314336B}"/>
    <dgm:cxn modelId="{AA388F27-C579-4B4D-B14B-5CFBFF0D8F49}" type="presOf" srcId="{B5B5BE6F-BA8A-4529-9AB5-5D083942AE49}" destId="{F04D01D6-F4DC-4BFF-A5C1-0E083F33DCF8}" srcOrd="0" destOrd="0" presId="urn:microsoft.com/office/officeart/2005/8/layout/radial2"/>
    <dgm:cxn modelId="{D390A727-9D0F-4FD4-8125-D9243167BB69}" type="presOf" srcId="{0DFF745B-50C1-49D0-8D9D-809936CDFEA8}" destId="{B81C941A-0262-431F-B595-4B886824F424}" srcOrd="0" destOrd="0" presId="urn:microsoft.com/office/officeart/2005/8/layout/radial2"/>
    <dgm:cxn modelId="{F4A75128-A963-4EF0-BC5B-3DD59AAB19BC}" srcId="{8E68A11F-9EAD-4630-86C4-AC63D34A8939}" destId="{C14B916E-F676-409A-8770-B937BB586BC5}" srcOrd="2" destOrd="0" parTransId="{A846C959-7389-45CC-8469-42C5AAD618F2}" sibTransId="{7B0C0156-2699-468B-A602-F8E92EA02882}"/>
    <dgm:cxn modelId="{E20CC229-86B3-4C21-9803-849F4C417E93}" type="presOf" srcId="{126413EA-E6B9-493D-8B42-517FFD250E3A}" destId="{B994F54C-0378-493B-BFD1-9E9FCB3D79A6}" srcOrd="0" destOrd="1" presId="urn:microsoft.com/office/officeart/2005/8/layout/radial2"/>
    <dgm:cxn modelId="{BB49272C-92BA-436B-A79C-0C54523360B2}" srcId="{0DFF745B-50C1-49D0-8D9D-809936CDFEA8}" destId="{89738D1E-B2A5-4B08-AB3F-64CC0B711BFE}" srcOrd="6" destOrd="0" parTransId="{A60B911E-DF29-4C0E-8632-52A4E20727FC}" sibTransId="{95BB6E54-2500-4A61-9E01-E670A8B8977B}"/>
    <dgm:cxn modelId="{14CEF637-E4B7-4DE0-894D-9BD279BBCAE4}" type="presOf" srcId="{913785E8-43A5-4019-866F-584D6D5FC53A}" destId="{CE0D38B5-D79E-4EDE-B369-3104A4175F12}" srcOrd="0" destOrd="2" presId="urn:microsoft.com/office/officeart/2005/8/layout/radial2"/>
    <dgm:cxn modelId="{DF289D38-78E1-44EF-AFB6-C089D80CB143}" srcId="{E8B6CA29-68D9-4DBF-913F-881C044C6470}" destId="{C022B352-DC25-4D0E-8FB5-6ADF8E2E1D9C}" srcOrd="3" destOrd="0" parTransId="{1F6D4603-6AE0-4A47-9323-85CE6FAFD7BD}" sibTransId="{B8FA4EC7-879B-4358-854E-6666A5588538}"/>
    <dgm:cxn modelId="{A3B4693F-1A09-4F96-8BD5-15E491863BA9}" type="presOf" srcId="{E8FCFD01-96CA-46E5-9388-96DD27E9E23D}" destId="{FFE925F6-FAC3-4D75-A445-3C7A1A950D47}" srcOrd="0" destOrd="2" presId="urn:microsoft.com/office/officeart/2005/8/layout/radial2"/>
    <dgm:cxn modelId="{0A65573F-96A0-4DCF-AB8A-04E5B523A912}" type="presOf" srcId="{67DC45CA-4DE9-4DA0-88FE-1BF69879CE33}" destId="{FFE925F6-FAC3-4D75-A445-3C7A1A950D47}" srcOrd="0" destOrd="4" presId="urn:microsoft.com/office/officeart/2005/8/layout/radial2"/>
    <dgm:cxn modelId="{5EEC5440-45C6-445E-ADA1-F2276778BE2F}" type="presOf" srcId="{957B75D0-6113-40FB-8159-56EFED469CBB}" destId="{FFE925F6-FAC3-4D75-A445-3C7A1A950D47}" srcOrd="0" destOrd="0" presId="urn:microsoft.com/office/officeart/2005/8/layout/radial2"/>
    <dgm:cxn modelId="{2028315F-7264-4BD5-B7B3-4B436B6864BF}" type="presOf" srcId="{89738D1E-B2A5-4B08-AB3F-64CC0B711BFE}" destId="{CE0D38B5-D79E-4EDE-B369-3104A4175F12}" srcOrd="0" destOrd="6" presId="urn:microsoft.com/office/officeart/2005/8/layout/radial2"/>
    <dgm:cxn modelId="{068D2D60-2909-439C-9990-52D7D0A6341A}" srcId="{0DFF745B-50C1-49D0-8D9D-809936CDFEA8}" destId="{5E6197C0-8E48-4DEA-9CA1-4D3CBCA6DDCD}" srcOrd="3" destOrd="0" parTransId="{59FFDF93-1D0C-496E-B6C3-FDAEF14B0380}" sibTransId="{23D262F5-DA95-476E-96D1-AA223E6F137E}"/>
    <dgm:cxn modelId="{A64A0E65-A8EF-4BC4-9DEA-4ADD0CBB9295}" type="presOf" srcId="{3E60EFD6-7F04-48B0-9775-3EB517BAC7B5}" destId="{FFE925F6-FAC3-4D75-A445-3C7A1A950D47}" srcOrd="0" destOrd="1" presId="urn:microsoft.com/office/officeart/2005/8/layout/radial2"/>
    <dgm:cxn modelId="{07B35A47-4E45-4D0B-964E-88E67C0437EA}" srcId="{E8B6CA29-68D9-4DBF-913F-881C044C6470}" destId="{3E60EFD6-7F04-48B0-9775-3EB517BAC7B5}" srcOrd="1" destOrd="0" parTransId="{D5DC8B63-0156-4A0C-B6B3-A56897C36DCC}" sibTransId="{A3982AF6-5E82-4CE5-BF27-2B3C449DCDE0}"/>
    <dgm:cxn modelId="{A223426A-5C0E-481C-A10D-25ABB91A48F6}" srcId="{0DFF745B-50C1-49D0-8D9D-809936CDFEA8}" destId="{D841E4D1-08A9-496A-8C76-4BAF476576B1}" srcOrd="1" destOrd="0" parTransId="{B2EC45EE-9215-4595-84C8-4C14B00D05B9}" sibTransId="{84CD79EF-2BF0-4C11-A590-56D81107D33E}"/>
    <dgm:cxn modelId="{1E14C04A-E312-4CA5-AE1A-0EB3DE44C3B1}" type="presOf" srcId="{E1FA778F-167E-4269-9197-ACE4BD4389B4}" destId="{CE0D38B5-D79E-4EDE-B369-3104A4175F12}" srcOrd="0" destOrd="5" presId="urn:microsoft.com/office/officeart/2005/8/layout/radial2"/>
    <dgm:cxn modelId="{B6315A6C-D914-4192-8BBA-16DBDCFB662B}" srcId="{E8B6CA29-68D9-4DBF-913F-881C044C6470}" destId="{957B75D0-6113-40FB-8159-56EFED469CBB}" srcOrd="0" destOrd="0" parTransId="{E63F812E-3952-4E2D-85A2-433CE2F0F29D}" sibTransId="{D3062ADB-8DE3-4F93-9821-2FC02B1CD4D2}"/>
    <dgm:cxn modelId="{8457EB71-35BA-43AB-AD37-99A69543B324}" srcId="{E8B6CA29-68D9-4DBF-913F-881C044C6470}" destId="{9EC5A626-6A0A-4085-874C-8CEFCFDB1F45}" srcOrd="5" destOrd="0" parTransId="{72F82785-B4BC-48AD-93BD-B80A80AAA6EC}" sibTransId="{C0BDF881-A86C-461C-8107-C10F134E34AA}"/>
    <dgm:cxn modelId="{14397473-3D63-495F-804F-E351F5EE3514}" type="presOf" srcId="{93078F9D-F681-462C-A9D0-6B57FD4C0EF1}" destId="{B994F54C-0378-493B-BFD1-9E9FCB3D79A6}" srcOrd="0" destOrd="4" presId="urn:microsoft.com/office/officeart/2005/8/layout/radial2"/>
    <dgm:cxn modelId="{4360E877-4A68-4478-8F08-73B843A66F67}" srcId="{12B02AF1-7F3E-4B4C-AF2A-AF49CA53F6AC}" destId="{5B5E3F74-5886-45D7-84CB-9CE135F9C975}" srcOrd="0" destOrd="0" parTransId="{48D1D374-1ABB-4225-A117-1BEC51A66D7A}" sibTransId="{FE21389E-A3DC-4D15-9D85-1B74B7A01339}"/>
    <dgm:cxn modelId="{68EF7C7F-2F40-430B-A557-65768ADA70EE}" type="presOf" srcId="{5E6197C0-8E48-4DEA-9CA1-4D3CBCA6DDCD}" destId="{CE0D38B5-D79E-4EDE-B369-3104A4175F12}" srcOrd="0" destOrd="3" presId="urn:microsoft.com/office/officeart/2005/8/layout/radial2"/>
    <dgm:cxn modelId="{E0B90C82-2BDA-4584-8EDD-16D405D8A0CF}" srcId="{B0CA1684-212E-4EE5-BDC4-25ECE174F927}" destId="{E8B6CA29-68D9-4DBF-913F-881C044C6470}" srcOrd="1" destOrd="0" parTransId="{BA6374D1-FF6C-48B6-B820-FC6E2F8EAF37}" sibTransId="{143F77B4-6CD3-41AE-B6BB-28A57300C43A}"/>
    <dgm:cxn modelId="{E4ED2986-2B99-42E2-95DE-028C478886EF}" srcId="{0DFF745B-50C1-49D0-8D9D-809936CDFEA8}" destId="{8EB9C56F-8A7E-4719-B411-5C0D307CB86A}" srcOrd="0" destOrd="0" parTransId="{1F06BD92-CE54-42A8-9324-05D58515D7E3}" sibTransId="{973CC59A-E6F6-4268-A634-75A0DFC54600}"/>
    <dgm:cxn modelId="{4382F287-1D7E-4956-BE7C-D6EE6F8E1587}" srcId="{E8B6CA29-68D9-4DBF-913F-881C044C6470}" destId="{67DC45CA-4DE9-4DA0-88FE-1BF69879CE33}" srcOrd="4" destOrd="0" parTransId="{875F1534-112E-45B6-87C0-736AC966963E}" sibTransId="{E0B190D3-BC29-4F4A-A746-A0B27BBEEBE8}"/>
    <dgm:cxn modelId="{72F2558B-868E-4AC7-AA0B-F2AB8A5B9144}" srcId="{8E68A11F-9EAD-4630-86C4-AC63D34A8939}" destId="{93078F9D-F681-462C-A9D0-6B57FD4C0EF1}" srcOrd="4" destOrd="0" parTransId="{E882248F-F951-4C8C-9092-E052EE4011A4}" sibTransId="{7DB09286-0998-47F5-A05C-5B85532449AA}"/>
    <dgm:cxn modelId="{E6CCBD8E-2E7E-4C99-A71A-C8A0CA73F06C}" type="presOf" srcId="{8E68A11F-9EAD-4630-86C4-AC63D34A8939}" destId="{660E7EE9-C6DD-4046-A86B-035CA6C9225B}" srcOrd="0" destOrd="0" presId="urn:microsoft.com/office/officeart/2005/8/layout/radial2"/>
    <dgm:cxn modelId="{69607B92-690D-4054-A1FE-D275066E0793}" type="presOf" srcId="{C5B9AAB0-5AEF-413F-B161-EB4613327214}" destId="{CE0D38B5-D79E-4EDE-B369-3104A4175F12}" srcOrd="0" destOrd="4" presId="urn:microsoft.com/office/officeart/2005/8/layout/radial2"/>
    <dgm:cxn modelId="{2F918F92-E94B-49CC-AD35-EBF207A254C4}" srcId="{B0CA1684-212E-4EE5-BDC4-25ECE174F927}" destId="{8E68A11F-9EAD-4630-86C4-AC63D34A8939}" srcOrd="2" destOrd="0" parTransId="{7B0772D7-3AA4-4A81-9C0B-B1A36F67E715}" sibTransId="{185A16AF-1051-4EB0-A1DB-746FBE27581A}"/>
    <dgm:cxn modelId="{E1D9CE9A-78E4-4255-8867-84EB06CB7985}" type="presOf" srcId="{E8B6CA29-68D9-4DBF-913F-881C044C6470}" destId="{AB067A32-7801-430A-BD7B-E7367BF0EF64}" srcOrd="0" destOrd="0" presId="urn:microsoft.com/office/officeart/2005/8/layout/radial2"/>
    <dgm:cxn modelId="{8C9ABA9B-4764-4467-9467-00CFE3E54054}" srcId="{E8B6CA29-68D9-4DBF-913F-881C044C6470}" destId="{E8FCFD01-96CA-46E5-9388-96DD27E9E23D}" srcOrd="2" destOrd="0" parTransId="{A438FF4C-1908-44B8-A3D3-F70B486F131C}" sibTransId="{08725C20-9415-4DBE-9489-D1B832267E21}"/>
    <dgm:cxn modelId="{D0786C9D-6F62-433E-B9BA-9742D5270AF7}" type="presOf" srcId="{7B0772D7-3AA4-4A81-9C0B-B1A36F67E715}" destId="{0C3FDA04-7F58-4E69-ADBF-D4B4BD54911E}" srcOrd="0" destOrd="0" presId="urn:microsoft.com/office/officeart/2005/8/layout/radial2"/>
    <dgm:cxn modelId="{874D4EA2-2CC9-4B20-920F-79ACB4D3463A}" type="presOf" srcId="{BAE72369-C869-48E6-86E6-CEC22FB0844B}" destId="{62B3359E-63AA-4C0B-A66E-371A7CC2D0A8}" srcOrd="0" destOrd="0" presId="urn:microsoft.com/office/officeart/2005/8/layout/radial2"/>
    <dgm:cxn modelId="{53FA40A4-E4C6-4561-AF4D-7222DB4EA34D}" type="presOf" srcId="{7C4B4E8C-0D78-45C7-A150-F9C04619B195}" destId="{B994F54C-0378-493B-BFD1-9E9FCB3D79A6}" srcOrd="0" destOrd="5" presId="urn:microsoft.com/office/officeart/2005/8/layout/radial2"/>
    <dgm:cxn modelId="{2B1526A5-EA08-4731-AB48-180EAE95AFD5}" srcId="{0DFF745B-50C1-49D0-8D9D-809936CDFEA8}" destId="{913785E8-43A5-4019-866F-584D6D5FC53A}" srcOrd="2" destOrd="0" parTransId="{B475A8B9-C627-4B5F-BB79-7758B812605B}" sibTransId="{E69D288C-2B68-426D-BF7C-9F0B8C8FA62B}"/>
    <dgm:cxn modelId="{47741BAD-0181-4CEF-8D1D-E7332A1F6816}" srcId="{8E68A11F-9EAD-4630-86C4-AC63D34A8939}" destId="{61E6F8C4-5EC3-4F64-8E01-98AC834A01A1}" srcOrd="3" destOrd="0" parTransId="{D88D1CBD-BEB4-4E25-AEC4-7E7835EFBF1C}" sibTransId="{41BCA62A-D511-4C5F-B4E5-F7E90A197B5C}"/>
    <dgm:cxn modelId="{A27874AD-7664-4823-80EB-10B82278690D}" type="presOf" srcId="{C022B352-DC25-4D0E-8FB5-6ADF8E2E1D9C}" destId="{FFE925F6-FAC3-4D75-A445-3C7A1A950D47}" srcOrd="0" destOrd="3" presId="urn:microsoft.com/office/officeart/2005/8/layout/radial2"/>
    <dgm:cxn modelId="{63F2CDB5-AD2C-4A9C-88A7-4EF419326175}" type="presOf" srcId="{5B5E3F74-5886-45D7-84CB-9CE135F9C975}" destId="{3625E218-370D-4053-BCA0-647613F7EB35}" srcOrd="0" destOrd="0" presId="urn:microsoft.com/office/officeart/2005/8/layout/radial2"/>
    <dgm:cxn modelId="{2ABBFDBD-27A6-4CC9-823D-F0A2F8195758}" type="presOf" srcId="{A1D37900-10EB-4E95-A7B7-118AC9D65396}" destId="{B994F54C-0378-493B-BFD1-9E9FCB3D79A6}" srcOrd="0" destOrd="0" presId="urn:microsoft.com/office/officeart/2005/8/layout/radial2"/>
    <dgm:cxn modelId="{B87B72CC-8475-4EE2-8C20-AA3A372D9AC7}" type="presOf" srcId="{9EC5A626-6A0A-4085-874C-8CEFCFDB1F45}" destId="{FFE925F6-FAC3-4D75-A445-3C7A1A950D47}" srcOrd="0" destOrd="5" presId="urn:microsoft.com/office/officeart/2005/8/layout/radial2"/>
    <dgm:cxn modelId="{1E1B57D1-7059-4271-A756-38CC70D52B44}" srcId="{8E68A11F-9EAD-4630-86C4-AC63D34A8939}" destId="{A1D37900-10EB-4E95-A7B7-118AC9D65396}" srcOrd="0" destOrd="0" parTransId="{45FD83EC-9E12-4C9C-88ED-EEC7294EE157}" sibTransId="{B4D2129E-4FD3-4EEF-92B8-CA57314833EF}"/>
    <dgm:cxn modelId="{167909D2-F631-4C17-AB75-32920888F240}" srcId="{B0CA1684-212E-4EE5-BDC4-25ECE174F927}" destId="{0DFF745B-50C1-49D0-8D9D-809936CDFEA8}" srcOrd="0" destOrd="0" parTransId="{B5B5BE6F-BA8A-4529-9AB5-5D083942AE49}" sibTransId="{1BD665D9-2745-4A15-A9DC-0C5A2480B4E0}"/>
    <dgm:cxn modelId="{AB6AF3D2-6D43-409F-80A6-4071D6157B21}" srcId="{E8B6CA29-68D9-4DBF-913F-881C044C6470}" destId="{0616765E-2F5F-48DC-A6E4-9249259E929C}" srcOrd="6" destOrd="0" parTransId="{248FCCE8-45FF-4B7A-A0BE-A6B240200809}" sibTransId="{0E0E1AA1-F674-4151-9869-7CD7F7183529}"/>
    <dgm:cxn modelId="{21969DD4-75D0-43CC-89D2-030E0A71ABF1}" type="presOf" srcId="{D841E4D1-08A9-496A-8C76-4BAF476576B1}" destId="{CE0D38B5-D79E-4EDE-B369-3104A4175F12}" srcOrd="0" destOrd="1" presId="urn:microsoft.com/office/officeart/2005/8/layout/radial2"/>
    <dgm:cxn modelId="{5B69A0DB-F7E2-4322-9991-19105591E215}" type="presOf" srcId="{BA6374D1-FF6C-48B6-B820-FC6E2F8EAF37}" destId="{F3ACBBEE-28C6-4C46-B6DF-1DE1E69287C3}" srcOrd="0" destOrd="0" presId="urn:microsoft.com/office/officeart/2005/8/layout/radial2"/>
    <dgm:cxn modelId="{853836DD-D221-45BA-BF25-070A39CE163C}" srcId="{8E68A11F-9EAD-4630-86C4-AC63D34A8939}" destId="{7C4B4E8C-0D78-45C7-A150-F9C04619B195}" srcOrd="5" destOrd="0" parTransId="{0B7D8354-2E75-429D-90D3-1E3D8C56D86B}" sibTransId="{D37FDE6E-ED47-4DD0-82AE-88C7B44F0021}"/>
    <dgm:cxn modelId="{32E856E4-59D9-41EE-9439-F52F1C3FCDD3}" type="presOf" srcId="{12B02AF1-7F3E-4B4C-AF2A-AF49CA53F6AC}" destId="{159447D6-AFC6-46D9-BA98-C0AC0AABE85F}" srcOrd="0" destOrd="0" presId="urn:microsoft.com/office/officeart/2005/8/layout/radial2"/>
    <dgm:cxn modelId="{CFB91DEA-FEB0-4DB9-8678-0C27F332FC28}" srcId="{0DFF745B-50C1-49D0-8D9D-809936CDFEA8}" destId="{E1FA778F-167E-4269-9197-ACE4BD4389B4}" srcOrd="5" destOrd="0" parTransId="{15C5BF84-C94E-439D-B2CC-8F3AAB698F5C}" sibTransId="{774AC101-07B1-4059-AACE-857397F2B86F}"/>
    <dgm:cxn modelId="{41815DEB-EF35-4C01-9813-BD4D9F5F7F70}" type="presOf" srcId="{8EB9C56F-8A7E-4719-B411-5C0D307CB86A}" destId="{CE0D38B5-D79E-4EDE-B369-3104A4175F12}" srcOrd="0" destOrd="0" presId="urn:microsoft.com/office/officeart/2005/8/layout/radial2"/>
    <dgm:cxn modelId="{2CE332EF-7E18-46B9-83AA-E27E5BB38534}" type="presOf" srcId="{B0CA1684-212E-4EE5-BDC4-25ECE174F927}" destId="{197F2C8B-2FF9-4CC5-BF48-4BBA221D2C62}" srcOrd="0" destOrd="0" presId="urn:microsoft.com/office/officeart/2005/8/layout/radial2"/>
    <dgm:cxn modelId="{B16265FC-35D9-4C65-B95A-958B40590337}" type="presParOf" srcId="{197F2C8B-2FF9-4CC5-BF48-4BBA221D2C62}" destId="{8C1FA353-7873-447A-9D69-0DD64F1E4EB4}" srcOrd="0" destOrd="0" presId="urn:microsoft.com/office/officeart/2005/8/layout/radial2"/>
    <dgm:cxn modelId="{992B91D3-F06F-43D8-9CBD-ED087DC5DD9B}" type="presParOf" srcId="{8C1FA353-7873-447A-9D69-0DD64F1E4EB4}" destId="{1386C9CC-B3D8-4FF3-96D7-A5B7B1A13954}" srcOrd="0" destOrd="0" presId="urn:microsoft.com/office/officeart/2005/8/layout/radial2"/>
    <dgm:cxn modelId="{9A54A817-A841-43A5-8457-CA8B19C9A82C}" type="presParOf" srcId="{1386C9CC-B3D8-4FF3-96D7-A5B7B1A13954}" destId="{F76B4688-BABA-47C2-8320-83A7CB5608A4}" srcOrd="0" destOrd="0" presId="urn:microsoft.com/office/officeart/2005/8/layout/radial2"/>
    <dgm:cxn modelId="{07660FF3-2CF8-49EA-B78E-D9C50F51BECE}" type="presParOf" srcId="{1386C9CC-B3D8-4FF3-96D7-A5B7B1A13954}" destId="{5F4E6C2F-B8FF-44CE-B472-A84C470DC1B6}" srcOrd="1" destOrd="0" presId="urn:microsoft.com/office/officeart/2005/8/layout/radial2"/>
    <dgm:cxn modelId="{FA4A9ECA-BCF4-4717-98F0-151D0E06F003}" type="presParOf" srcId="{8C1FA353-7873-447A-9D69-0DD64F1E4EB4}" destId="{F04D01D6-F4DC-4BFF-A5C1-0E083F33DCF8}" srcOrd="1" destOrd="0" presId="urn:microsoft.com/office/officeart/2005/8/layout/radial2"/>
    <dgm:cxn modelId="{B90D30AF-576A-4D14-BEFB-B4F9C4F9C3CA}" type="presParOf" srcId="{8C1FA353-7873-447A-9D69-0DD64F1E4EB4}" destId="{8E2EF238-6452-42BD-ADBC-9ABF1E27AC59}" srcOrd="2" destOrd="0" presId="urn:microsoft.com/office/officeart/2005/8/layout/radial2"/>
    <dgm:cxn modelId="{E63FF745-22C7-4C63-8C71-61C58B6B7FD7}" type="presParOf" srcId="{8E2EF238-6452-42BD-ADBC-9ABF1E27AC59}" destId="{B81C941A-0262-431F-B595-4B886824F424}" srcOrd="0" destOrd="0" presId="urn:microsoft.com/office/officeart/2005/8/layout/radial2"/>
    <dgm:cxn modelId="{C774F4C0-02C4-46EE-877E-A4DFE98E1E89}" type="presParOf" srcId="{8E2EF238-6452-42BD-ADBC-9ABF1E27AC59}" destId="{CE0D38B5-D79E-4EDE-B369-3104A4175F12}" srcOrd="1" destOrd="0" presId="urn:microsoft.com/office/officeart/2005/8/layout/radial2"/>
    <dgm:cxn modelId="{96758448-65DA-4C04-9BDE-AA275F06A4F0}" type="presParOf" srcId="{8C1FA353-7873-447A-9D69-0DD64F1E4EB4}" destId="{F3ACBBEE-28C6-4C46-B6DF-1DE1E69287C3}" srcOrd="3" destOrd="0" presId="urn:microsoft.com/office/officeart/2005/8/layout/radial2"/>
    <dgm:cxn modelId="{2EC6873B-E12B-403E-A5FD-EED74F24557D}" type="presParOf" srcId="{8C1FA353-7873-447A-9D69-0DD64F1E4EB4}" destId="{54DDB097-7B39-434F-A76C-D4FD58F954A1}" srcOrd="4" destOrd="0" presId="urn:microsoft.com/office/officeart/2005/8/layout/radial2"/>
    <dgm:cxn modelId="{62814A2B-41DF-4A86-918F-4327D4EA81F7}" type="presParOf" srcId="{54DDB097-7B39-434F-A76C-D4FD58F954A1}" destId="{AB067A32-7801-430A-BD7B-E7367BF0EF64}" srcOrd="0" destOrd="0" presId="urn:microsoft.com/office/officeart/2005/8/layout/radial2"/>
    <dgm:cxn modelId="{B29E291F-745C-42AF-BDE5-7C7A48CA41F9}" type="presParOf" srcId="{54DDB097-7B39-434F-A76C-D4FD58F954A1}" destId="{FFE925F6-FAC3-4D75-A445-3C7A1A950D47}" srcOrd="1" destOrd="0" presId="urn:microsoft.com/office/officeart/2005/8/layout/radial2"/>
    <dgm:cxn modelId="{2EF09B17-5469-471B-B5BD-89B0B50F82FF}" type="presParOf" srcId="{8C1FA353-7873-447A-9D69-0DD64F1E4EB4}" destId="{0C3FDA04-7F58-4E69-ADBF-D4B4BD54911E}" srcOrd="5" destOrd="0" presId="urn:microsoft.com/office/officeart/2005/8/layout/radial2"/>
    <dgm:cxn modelId="{6C7F5118-8E55-4523-835F-4A1ABD7129EE}" type="presParOf" srcId="{8C1FA353-7873-447A-9D69-0DD64F1E4EB4}" destId="{BE4371AE-B2EB-4232-9AEC-91C864AD9CEC}" srcOrd="6" destOrd="0" presId="urn:microsoft.com/office/officeart/2005/8/layout/radial2"/>
    <dgm:cxn modelId="{002609A4-F6CA-4260-9F9E-2F35F9978526}" type="presParOf" srcId="{BE4371AE-B2EB-4232-9AEC-91C864AD9CEC}" destId="{660E7EE9-C6DD-4046-A86B-035CA6C9225B}" srcOrd="0" destOrd="0" presId="urn:microsoft.com/office/officeart/2005/8/layout/radial2"/>
    <dgm:cxn modelId="{9D911CAD-2431-4370-8008-71600B977A00}" type="presParOf" srcId="{BE4371AE-B2EB-4232-9AEC-91C864AD9CEC}" destId="{B994F54C-0378-493B-BFD1-9E9FCB3D79A6}" srcOrd="1" destOrd="0" presId="urn:microsoft.com/office/officeart/2005/8/layout/radial2"/>
    <dgm:cxn modelId="{A30722A2-227C-4C1D-8BE8-B875BDC122FF}" type="presParOf" srcId="{8C1FA353-7873-447A-9D69-0DD64F1E4EB4}" destId="{62B3359E-63AA-4C0B-A66E-371A7CC2D0A8}" srcOrd="7" destOrd="0" presId="urn:microsoft.com/office/officeart/2005/8/layout/radial2"/>
    <dgm:cxn modelId="{923B5A29-F0C5-4F64-A358-6FBA699BA3B1}" type="presParOf" srcId="{8C1FA353-7873-447A-9D69-0DD64F1E4EB4}" destId="{5D28BC22-0A54-4398-9354-12B0FB1D1F66}" srcOrd="8" destOrd="0" presId="urn:microsoft.com/office/officeart/2005/8/layout/radial2"/>
    <dgm:cxn modelId="{C58D8F2F-EB56-46AC-8542-F5D413A7F7BE}" type="presParOf" srcId="{5D28BC22-0A54-4398-9354-12B0FB1D1F66}" destId="{159447D6-AFC6-46D9-BA98-C0AC0AABE85F}" srcOrd="0" destOrd="0" presId="urn:microsoft.com/office/officeart/2005/8/layout/radial2"/>
    <dgm:cxn modelId="{CE8E05E9-DF97-4F2E-9C7C-CD5831E9B29B}" type="presParOf" srcId="{5D28BC22-0A54-4398-9354-12B0FB1D1F66}" destId="{3625E218-370D-4053-BCA0-647613F7EB3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6F097A-0BBA-4880-9D44-FDCBB5C837AE}" type="doc">
      <dgm:prSet loTypeId="urn:microsoft.com/office/officeart/2005/8/layout/radial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95F8D0A-C5AE-4358-9F7F-B9B333CFE928}">
      <dgm:prSet/>
      <dgm:spPr/>
      <dgm:t>
        <a:bodyPr/>
        <a:lstStyle/>
        <a:p>
          <a:r>
            <a:rPr lang="de-DE" dirty="0" err="1"/>
            <a:t>Aviation</a:t>
          </a:r>
          <a:r>
            <a:rPr lang="de-DE" dirty="0"/>
            <a:t> </a:t>
          </a:r>
          <a:r>
            <a:rPr lang="de-DE" dirty="0" err="1"/>
            <a:t>and</a:t>
          </a:r>
          <a:r>
            <a:rPr lang="de-DE" dirty="0"/>
            <a:t> Airport</a:t>
          </a:r>
        </a:p>
      </dgm:t>
    </dgm:pt>
    <dgm:pt modelId="{7B10A8AC-8E25-4121-8474-BA25B01CA663}" type="parTrans" cxnId="{FA81AD79-377B-4466-B935-726E6076C827}">
      <dgm:prSet/>
      <dgm:spPr/>
      <dgm:t>
        <a:bodyPr/>
        <a:lstStyle/>
        <a:p>
          <a:endParaRPr lang="de-DE"/>
        </a:p>
      </dgm:t>
    </dgm:pt>
    <dgm:pt modelId="{FFA5B4FF-C3C6-4103-862C-BAAF66B7C658}" type="sibTrans" cxnId="{FA81AD79-377B-4466-B935-726E6076C827}">
      <dgm:prSet/>
      <dgm:spPr/>
      <dgm:t>
        <a:bodyPr/>
        <a:lstStyle/>
        <a:p>
          <a:endParaRPr lang="de-DE"/>
        </a:p>
      </dgm:t>
    </dgm:pt>
    <dgm:pt modelId="{9CFC2960-6400-4EA8-AE0F-668C712D81F6}">
      <dgm:prSet/>
      <dgm:spPr/>
      <dgm:t>
        <a:bodyPr/>
        <a:lstStyle/>
        <a:p>
          <a:r>
            <a:rPr lang="de-DE" dirty="0" err="1"/>
            <a:t>Raw</a:t>
          </a:r>
          <a:r>
            <a:rPr lang="de-DE" dirty="0"/>
            <a:t> Material </a:t>
          </a:r>
          <a:r>
            <a:rPr lang="de-DE" dirty="0" err="1"/>
            <a:t>Production</a:t>
          </a:r>
          <a:endParaRPr lang="de-DE" dirty="0"/>
        </a:p>
      </dgm:t>
    </dgm:pt>
    <dgm:pt modelId="{A930EF0F-7AC6-466E-8C20-595C97F285D9}" type="parTrans" cxnId="{5210F5AD-0657-4A6B-B00B-ED6C985BDF34}">
      <dgm:prSet/>
      <dgm:spPr/>
      <dgm:t>
        <a:bodyPr/>
        <a:lstStyle/>
        <a:p>
          <a:endParaRPr lang="de-DE"/>
        </a:p>
      </dgm:t>
    </dgm:pt>
    <dgm:pt modelId="{FFDC1237-6361-4245-8B3A-B3065B0FBD4B}" type="sibTrans" cxnId="{5210F5AD-0657-4A6B-B00B-ED6C985BDF34}">
      <dgm:prSet/>
      <dgm:spPr/>
      <dgm:t>
        <a:bodyPr/>
        <a:lstStyle/>
        <a:p>
          <a:endParaRPr lang="de-DE"/>
        </a:p>
      </dgm:t>
    </dgm:pt>
    <dgm:pt modelId="{35EB1827-9DA8-481F-9094-93F1E935375E}">
      <dgm:prSet/>
      <dgm:spPr/>
      <dgm:t>
        <a:bodyPr/>
        <a:lstStyle/>
        <a:p>
          <a:r>
            <a:rPr lang="de-DE" dirty="0"/>
            <a:t>Automotive</a:t>
          </a:r>
        </a:p>
      </dgm:t>
    </dgm:pt>
    <dgm:pt modelId="{E0D7209B-6EF4-4B41-858E-8B88B1F6D4AB}" type="parTrans" cxnId="{3BC8091B-22D7-46FF-9E6B-A94933497B24}">
      <dgm:prSet/>
      <dgm:spPr/>
      <dgm:t>
        <a:bodyPr/>
        <a:lstStyle/>
        <a:p>
          <a:endParaRPr lang="de-DE"/>
        </a:p>
      </dgm:t>
    </dgm:pt>
    <dgm:pt modelId="{6AFCD578-8452-48F0-A76D-2B4874E07489}" type="sibTrans" cxnId="{3BC8091B-22D7-46FF-9E6B-A94933497B24}">
      <dgm:prSet/>
      <dgm:spPr/>
      <dgm:t>
        <a:bodyPr/>
        <a:lstStyle/>
        <a:p>
          <a:endParaRPr lang="de-DE"/>
        </a:p>
      </dgm:t>
    </dgm:pt>
    <dgm:pt modelId="{E223D81F-76C8-49A7-A363-A059E641C113}">
      <dgm:prSet/>
      <dgm:spPr/>
      <dgm:t>
        <a:bodyPr/>
        <a:lstStyle/>
        <a:p>
          <a:r>
            <a:rPr lang="de-DE" dirty="0"/>
            <a:t>Total Solutions</a:t>
          </a:r>
        </a:p>
      </dgm:t>
    </dgm:pt>
    <dgm:pt modelId="{E05422B8-60BB-4D16-A77B-0F2768C80F3D}" type="parTrans" cxnId="{1B8BA572-359B-48D8-A9E2-8FD6246264C4}">
      <dgm:prSet/>
      <dgm:spPr/>
      <dgm:t>
        <a:bodyPr/>
        <a:lstStyle/>
        <a:p>
          <a:endParaRPr lang="de-DE"/>
        </a:p>
      </dgm:t>
    </dgm:pt>
    <dgm:pt modelId="{13CA8288-8CE0-4C5F-95F3-B8B32DCBA276}" type="sibTrans" cxnId="{1B8BA572-359B-48D8-A9E2-8FD6246264C4}">
      <dgm:prSet/>
      <dgm:spPr/>
      <dgm:t>
        <a:bodyPr/>
        <a:lstStyle/>
        <a:p>
          <a:endParaRPr lang="de-DE"/>
        </a:p>
      </dgm:t>
    </dgm:pt>
    <dgm:pt modelId="{3175A17A-7C6C-408F-9518-A9756469B6D2}">
      <dgm:prSet/>
      <dgm:spPr/>
      <dgm:t>
        <a:bodyPr/>
        <a:lstStyle/>
        <a:p>
          <a:r>
            <a:rPr lang="de-DE" dirty="0" err="1"/>
            <a:t>Aircraft</a:t>
          </a:r>
          <a:r>
            <a:rPr lang="de-DE" dirty="0"/>
            <a:t> </a:t>
          </a:r>
          <a:r>
            <a:rPr lang="de-DE" dirty="0" err="1"/>
            <a:t>Tractor</a:t>
          </a:r>
          <a:endParaRPr lang="de-DE" dirty="0"/>
        </a:p>
      </dgm:t>
    </dgm:pt>
    <dgm:pt modelId="{B2A1BF46-F79A-483A-8C3D-F30BCC5E26F2}" type="parTrans" cxnId="{97294485-FE93-4D58-810E-738D3D204AA2}">
      <dgm:prSet/>
      <dgm:spPr/>
      <dgm:t>
        <a:bodyPr/>
        <a:lstStyle/>
        <a:p>
          <a:endParaRPr lang="de-DE"/>
        </a:p>
      </dgm:t>
    </dgm:pt>
    <dgm:pt modelId="{386CF771-7160-4356-8D0E-C404CEAC470F}" type="sibTrans" cxnId="{97294485-FE93-4D58-810E-738D3D204AA2}">
      <dgm:prSet/>
      <dgm:spPr/>
      <dgm:t>
        <a:bodyPr/>
        <a:lstStyle/>
        <a:p>
          <a:endParaRPr lang="de-DE"/>
        </a:p>
      </dgm:t>
    </dgm:pt>
    <dgm:pt modelId="{F458D0B7-DA90-4B61-8F22-B258927826A3}">
      <dgm:prSet/>
      <dgm:spPr/>
      <dgm:t>
        <a:bodyPr/>
        <a:lstStyle/>
        <a:p>
          <a:r>
            <a:rPr lang="de-DE" dirty="0" err="1"/>
            <a:t>Loader</a:t>
          </a:r>
          <a:endParaRPr lang="de-DE" dirty="0"/>
        </a:p>
      </dgm:t>
    </dgm:pt>
    <dgm:pt modelId="{B0CCE36E-90EA-4808-A72B-46CF4D77B9C6}" type="parTrans" cxnId="{17842121-504D-4933-90EC-F9DE99BAF7CA}">
      <dgm:prSet/>
      <dgm:spPr/>
      <dgm:t>
        <a:bodyPr/>
        <a:lstStyle/>
        <a:p>
          <a:endParaRPr lang="de-DE"/>
        </a:p>
      </dgm:t>
    </dgm:pt>
    <dgm:pt modelId="{5ED9FE91-C3E4-4525-A76C-696E64C4E0B6}" type="sibTrans" cxnId="{17842121-504D-4933-90EC-F9DE99BAF7CA}">
      <dgm:prSet/>
      <dgm:spPr/>
      <dgm:t>
        <a:bodyPr/>
        <a:lstStyle/>
        <a:p>
          <a:endParaRPr lang="de-DE"/>
        </a:p>
      </dgm:t>
    </dgm:pt>
    <dgm:pt modelId="{A6364A7A-FCC6-4D40-9236-FCF189AC733A}">
      <dgm:prSet/>
      <dgm:spPr/>
      <dgm:t>
        <a:bodyPr/>
        <a:lstStyle/>
        <a:p>
          <a:r>
            <a:rPr lang="de-DE" dirty="0" err="1"/>
            <a:t>Ground</a:t>
          </a:r>
          <a:r>
            <a:rPr lang="de-DE" dirty="0"/>
            <a:t> Power Supply</a:t>
          </a:r>
        </a:p>
      </dgm:t>
    </dgm:pt>
    <dgm:pt modelId="{3E6A3D74-52F5-4056-87EC-B5BAC1F5C862}" type="parTrans" cxnId="{437B5B53-CB7D-4FB5-9FE5-B07392110F0B}">
      <dgm:prSet/>
      <dgm:spPr/>
      <dgm:t>
        <a:bodyPr/>
        <a:lstStyle/>
        <a:p>
          <a:endParaRPr lang="de-DE"/>
        </a:p>
      </dgm:t>
    </dgm:pt>
    <dgm:pt modelId="{4E44D5A0-DD5D-4ED3-A312-2727C096A186}" type="sibTrans" cxnId="{437B5B53-CB7D-4FB5-9FE5-B07392110F0B}">
      <dgm:prSet/>
      <dgm:spPr/>
      <dgm:t>
        <a:bodyPr/>
        <a:lstStyle/>
        <a:p>
          <a:endParaRPr lang="de-DE"/>
        </a:p>
      </dgm:t>
    </dgm:pt>
    <dgm:pt modelId="{874DD6DF-51F1-4638-83E7-2FC330FE473A}">
      <dgm:prSet/>
      <dgm:spPr/>
      <dgm:t>
        <a:bodyPr/>
        <a:lstStyle/>
        <a:p>
          <a:r>
            <a:rPr lang="de-DE" dirty="0"/>
            <a:t>Mixing</a:t>
          </a:r>
        </a:p>
      </dgm:t>
    </dgm:pt>
    <dgm:pt modelId="{C0A5D6FE-4B9B-4292-9739-FD0653B925BD}" type="parTrans" cxnId="{44D4C7EE-A8C7-491F-A5B9-D95208AA3DB6}">
      <dgm:prSet/>
      <dgm:spPr/>
      <dgm:t>
        <a:bodyPr/>
        <a:lstStyle/>
        <a:p>
          <a:endParaRPr lang="de-DE"/>
        </a:p>
      </dgm:t>
    </dgm:pt>
    <dgm:pt modelId="{FAAF1896-02E1-4D22-A705-1AC8DF387DAA}" type="sibTrans" cxnId="{44D4C7EE-A8C7-491F-A5B9-D95208AA3DB6}">
      <dgm:prSet/>
      <dgm:spPr/>
      <dgm:t>
        <a:bodyPr/>
        <a:lstStyle/>
        <a:p>
          <a:endParaRPr lang="de-DE"/>
        </a:p>
      </dgm:t>
    </dgm:pt>
    <dgm:pt modelId="{646405D8-FD55-4F84-BCCC-95B6C4C8DAC4}">
      <dgm:prSet/>
      <dgm:spPr/>
      <dgm:t>
        <a:bodyPr/>
        <a:lstStyle/>
        <a:p>
          <a:r>
            <a:rPr lang="de-DE" dirty="0" err="1"/>
            <a:t>Drying</a:t>
          </a:r>
          <a:endParaRPr lang="de-DE" dirty="0"/>
        </a:p>
      </dgm:t>
    </dgm:pt>
    <dgm:pt modelId="{26879F7B-1389-481F-BEE4-7E97A07DD1D0}" type="parTrans" cxnId="{54CD66C6-2D9B-43F9-9B63-1C25CC159CD7}">
      <dgm:prSet/>
      <dgm:spPr/>
      <dgm:t>
        <a:bodyPr/>
        <a:lstStyle/>
        <a:p>
          <a:endParaRPr lang="de-DE"/>
        </a:p>
      </dgm:t>
    </dgm:pt>
    <dgm:pt modelId="{ABC3CA25-C361-4896-B71F-27A7441AEFE7}" type="sibTrans" cxnId="{54CD66C6-2D9B-43F9-9B63-1C25CC159CD7}">
      <dgm:prSet/>
      <dgm:spPr/>
      <dgm:t>
        <a:bodyPr/>
        <a:lstStyle/>
        <a:p>
          <a:endParaRPr lang="de-DE"/>
        </a:p>
      </dgm:t>
    </dgm:pt>
    <dgm:pt modelId="{C6805AB7-CABC-4A29-8441-ECF7CB9C22F7}">
      <dgm:prSet/>
      <dgm:spPr/>
      <dgm:t>
        <a:bodyPr/>
        <a:lstStyle/>
        <a:p>
          <a:r>
            <a:rPr lang="de-DE" dirty="0"/>
            <a:t>Painting Processing</a:t>
          </a:r>
        </a:p>
      </dgm:t>
    </dgm:pt>
    <dgm:pt modelId="{429ED140-8967-42E6-A897-8378B0032CC0}" type="parTrans" cxnId="{729A7DB2-87DA-4E6A-824E-D280F123DE0C}">
      <dgm:prSet/>
      <dgm:spPr/>
      <dgm:t>
        <a:bodyPr/>
        <a:lstStyle/>
        <a:p>
          <a:endParaRPr lang="de-DE"/>
        </a:p>
      </dgm:t>
    </dgm:pt>
    <dgm:pt modelId="{DA250C18-B7E7-4C0F-9F8A-0CE1D07E8DE3}" type="sibTrans" cxnId="{729A7DB2-87DA-4E6A-824E-D280F123DE0C}">
      <dgm:prSet/>
      <dgm:spPr/>
      <dgm:t>
        <a:bodyPr/>
        <a:lstStyle/>
        <a:p>
          <a:endParaRPr lang="de-DE"/>
        </a:p>
      </dgm:t>
    </dgm:pt>
    <dgm:pt modelId="{FCFD8915-0732-4CBF-A62B-8E0DC7D16D50}">
      <dgm:prSet/>
      <dgm:spPr/>
      <dgm:t>
        <a:bodyPr/>
        <a:lstStyle/>
        <a:p>
          <a:r>
            <a:rPr lang="de-DE" dirty="0"/>
            <a:t>Plastics Processing</a:t>
          </a:r>
        </a:p>
      </dgm:t>
    </dgm:pt>
    <dgm:pt modelId="{2DCE38A0-67FD-44FD-BA3C-301A9814DAE5}" type="parTrans" cxnId="{1D4B4B0A-6EE2-4EF1-81AD-A23C301DD52B}">
      <dgm:prSet/>
      <dgm:spPr/>
      <dgm:t>
        <a:bodyPr/>
        <a:lstStyle/>
        <a:p>
          <a:endParaRPr lang="de-DE"/>
        </a:p>
      </dgm:t>
    </dgm:pt>
    <dgm:pt modelId="{BD4AFACE-DFFA-4204-AD84-55E92D51A175}" type="sibTrans" cxnId="{1D4B4B0A-6EE2-4EF1-81AD-A23C301DD52B}">
      <dgm:prSet/>
      <dgm:spPr/>
      <dgm:t>
        <a:bodyPr/>
        <a:lstStyle/>
        <a:p>
          <a:endParaRPr lang="de-DE"/>
        </a:p>
      </dgm:t>
    </dgm:pt>
    <dgm:pt modelId="{2C263ACC-27FB-4B42-BF6F-0F9C2458D2F8}">
      <dgm:prSet/>
      <dgm:spPr/>
      <dgm:t>
        <a:bodyPr/>
        <a:lstStyle/>
        <a:p>
          <a:r>
            <a:rPr lang="de-DE" dirty="0"/>
            <a:t>DJK Europe- </a:t>
          </a:r>
          <a:r>
            <a:rPr lang="de-DE" dirty="0" err="1"/>
            <a:t>Your</a:t>
          </a:r>
          <a:r>
            <a:rPr lang="de-DE" dirty="0"/>
            <a:t> Partner </a:t>
          </a:r>
          <a:r>
            <a:rPr lang="de-DE" dirty="0" err="1"/>
            <a:t>for</a:t>
          </a:r>
          <a:r>
            <a:rPr lang="de-DE" dirty="0"/>
            <a:t> Total Solutions</a:t>
          </a:r>
        </a:p>
      </dgm:t>
    </dgm:pt>
    <dgm:pt modelId="{906EFD53-A511-47E7-920D-20D9C3ED4FEC}" type="parTrans" cxnId="{F875EF98-A828-4FBC-AFCC-24E1DC6DBE16}">
      <dgm:prSet/>
      <dgm:spPr/>
      <dgm:t>
        <a:bodyPr/>
        <a:lstStyle/>
        <a:p>
          <a:endParaRPr lang="de-DE"/>
        </a:p>
      </dgm:t>
    </dgm:pt>
    <dgm:pt modelId="{02BE6CBB-D308-4E07-87F2-2BE4A713ACFD}" type="sibTrans" cxnId="{F875EF98-A828-4FBC-AFCC-24E1DC6DBE16}">
      <dgm:prSet/>
      <dgm:spPr/>
      <dgm:t>
        <a:bodyPr/>
        <a:lstStyle/>
        <a:p>
          <a:endParaRPr lang="de-DE"/>
        </a:p>
      </dgm:t>
    </dgm:pt>
    <dgm:pt modelId="{5D62EE9E-DDD5-466D-AEDD-5C22A8891EC2}">
      <dgm:prSet/>
      <dgm:spPr/>
      <dgm:t>
        <a:bodyPr/>
        <a:lstStyle/>
        <a:p>
          <a:r>
            <a:rPr lang="de-DE" dirty="0"/>
            <a:t>Electronics</a:t>
          </a:r>
        </a:p>
      </dgm:t>
    </dgm:pt>
    <dgm:pt modelId="{773735EC-4548-4AAE-BFD4-2415C187CF5E}" type="parTrans" cxnId="{33C7CF2F-D34A-4198-9769-A69909C82B01}">
      <dgm:prSet/>
      <dgm:spPr/>
      <dgm:t>
        <a:bodyPr/>
        <a:lstStyle/>
        <a:p>
          <a:endParaRPr lang="de-DE"/>
        </a:p>
      </dgm:t>
    </dgm:pt>
    <dgm:pt modelId="{3D1EF091-2A00-4D6C-BD96-759DB14DFF31}" type="sibTrans" cxnId="{33C7CF2F-D34A-4198-9769-A69909C82B01}">
      <dgm:prSet/>
      <dgm:spPr/>
      <dgm:t>
        <a:bodyPr/>
        <a:lstStyle/>
        <a:p>
          <a:endParaRPr lang="de-DE"/>
        </a:p>
      </dgm:t>
    </dgm:pt>
    <dgm:pt modelId="{638B75DA-BC01-420A-B5FC-6686667DE64F}">
      <dgm:prSet/>
      <dgm:spPr/>
      <dgm:t>
        <a:bodyPr/>
        <a:lstStyle/>
        <a:p>
          <a:r>
            <a:rPr lang="de-DE" dirty="0" err="1"/>
            <a:t>Wirelaid</a:t>
          </a:r>
          <a:r>
            <a:rPr lang="de-DE" dirty="0"/>
            <a:t> Technology </a:t>
          </a:r>
        </a:p>
      </dgm:t>
    </dgm:pt>
    <dgm:pt modelId="{506D857A-7AE8-4966-92A3-EC421B6B515E}" type="parTrans" cxnId="{EC5E92AD-915B-4781-8153-B8BD92FE6CB0}">
      <dgm:prSet/>
      <dgm:spPr/>
      <dgm:t>
        <a:bodyPr/>
        <a:lstStyle/>
        <a:p>
          <a:endParaRPr lang="de-DE"/>
        </a:p>
      </dgm:t>
    </dgm:pt>
    <dgm:pt modelId="{8D8A5265-0448-4785-9C26-1ED707E1BCE8}" type="sibTrans" cxnId="{EC5E92AD-915B-4781-8153-B8BD92FE6CB0}">
      <dgm:prSet/>
      <dgm:spPr/>
      <dgm:t>
        <a:bodyPr/>
        <a:lstStyle/>
        <a:p>
          <a:endParaRPr lang="de-DE"/>
        </a:p>
      </dgm:t>
    </dgm:pt>
    <dgm:pt modelId="{9008E061-610E-4034-837A-D5632F648064}">
      <dgm:prSet/>
      <dgm:spPr/>
      <dgm:t>
        <a:bodyPr/>
        <a:lstStyle/>
        <a:p>
          <a:r>
            <a:rPr lang="de-DE" dirty="0"/>
            <a:t>Plant </a:t>
          </a:r>
        </a:p>
      </dgm:t>
    </dgm:pt>
    <dgm:pt modelId="{84DA3432-3BC8-466C-B46D-440DE70E930D}" type="parTrans" cxnId="{55B3A99A-5B9F-4D0E-AAAA-D068FF1854B4}">
      <dgm:prSet/>
      <dgm:spPr/>
      <dgm:t>
        <a:bodyPr/>
        <a:lstStyle/>
        <a:p>
          <a:endParaRPr lang="de-DE"/>
        </a:p>
      </dgm:t>
    </dgm:pt>
    <dgm:pt modelId="{C7D063F4-51E1-4248-94B9-D413F49488E3}" type="sibTrans" cxnId="{55B3A99A-5B9F-4D0E-AAAA-D068FF1854B4}">
      <dgm:prSet/>
      <dgm:spPr/>
      <dgm:t>
        <a:bodyPr/>
        <a:lstStyle/>
        <a:p>
          <a:endParaRPr lang="de-DE"/>
        </a:p>
      </dgm:t>
    </dgm:pt>
    <dgm:pt modelId="{67E31859-1C5B-4D89-90D0-843AF8E79D86}">
      <dgm:prSet/>
      <dgm:spPr/>
      <dgm:t>
        <a:bodyPr/>
        <a:lstStyle/>
        <a:p>
          <a:r>
            <a:rPr lang="de-DE" dirty="0"/>
            <a:t>Material Processing </a:t>
          </a:r>
        </a:p>
      </dgm:t>
    </dgm:pt>
    <dgm:pt modelId="{CE76444E-6D04-4531-A4C3-7E7C96D517E8}" type="parTrans" cxnId="{FC6C1CD5-358C-4CA8-9C85-9D8178630DED}">
      <dgm:prSet/>
      <dgm:spPr/>
      <dgm:t>
        <a:bodyPr/>
        <a:lstStyle/>
        <a:p>
          <a:endParaRPr lang="de-DE"/>
        </a:p>
      </dgm:t>
    </dgm:pt>
    <dgm:pt modelId="{07270BA6-25A5-418B-8A30-176C86D53995}" type="sibTrans" cxnId="{FC6C1CD5-358C-4CA8-9C85-9D8178630DED}">
      <dgm:prSet/>
      <dgm:spPr/>
      <dgm:t>
        <a:bodyPr/>
        <a:lstStyle/>
        <a:p>
          <a:endParaRPr lang="de-DE"/>
        </a:p>
      </dgm:t>
    </dgm:pt>
    <dgm:pt modelId="{0CB95E3E-1BE9-4107-AB69-B295B550CDC0}">
      <dgm:prSet/>
      <dgm:spPr/>
      <dgm:t>
        <a:bodyPr/>
        <a:lstStyle/>
        <a:p>
          <a:r>
            <a:rPr lang="de-DE" dirty="0" err="1"/>
            <a:t>Deicer</a:t>
          </a:r>
          <a:endParaRPr lang="de-DE" dirty="0"/>
        </a:p>
      </dgm:t>
    </dgm:pt>
    <dgm:pt modelId="{7A82DED9-EB23-421B-9B81-4295997267B6}" type="parTrans" cxnId="{9B1A00F3-0DB9-4C7A-BFCE-980767C8664F}">
      <dgm:prSet/>
      <dgm:spPr/>
      <dgm:t>
        <a:bodyPr/>
        <a:lstStyle/>
        <a:p>
          <a:endParaRPr lang="de-DE"/>
        </a:p>
      </dgm:t>
    </dgm:pt>
    <dgm:pt modelId="{A703B757-A638-463D-ADEF-7746C48EECF7}" type="sibTrans" cxnId="{9B1A00F3-0DB9-4C7A-BFCE-980767C8664F}">
      <dgm:prSet/>
      <dgm:spPr/>
      <dgm:t>
        <a:bodyPr/>
        <a:lstStyle/>
        <a:p>
          <a:endParaRPr lang="de-DE"/>
        </a:p>
      </dgm:t>
    </dgm:pt>
    <dgm:pt modelId="{78572709-E1F5-4940-9878-ACB12436C9BB}">
      <dgm:prSet/>
      <dgm:spPr/>
      <dgm:t>
        <a:bodyPr/>
        <a:lstStyle/>
        <a:p>
          <a:r>
            <a:rPr lang="de-DE"/>
            <a:t>Passenger Stairs</a:t>
          </a:r>
          <a:endParaRPr lang="de-DE" dirty="0"/>
        </a:p>
      </dgm:t>
    </dgm:pt>
    <dgm:pt modelId="{3868DDAB-BEE2-4E6E-AFBA-B432A797E56E}" type="parTrans" cxnId="{63527362-7389-4214-BD4F-DD6EAB1688BD}">
      <dgm:prSet/>
      <dgm:spPr/>
      <dgm:t>
        <a:bodyPr/>
        <a:lstStyle/>
        <a:p>
          <a:endParaRPr lang="de-DE"/>
        </a:p>
      </dgm:t>
    </dgm:pt>
    <dgm:pt modelId="{F2ACE4AE-D52E-4B4B-8995-AB8FF71BFF3E}" type="sibTrans" cxnId="{63527362-7389-4214-BD4F-DD6EAB1688BD}">
      <dgm:prSet/>
      <dgm:spPr/>
      <dgm:t>
        <a:bodyPr/>
        <a:lstStyle/>
        <a:p>
          <a:endParaRPr lang="de-DE"/>
        </a:p>
      </dgm:t>
    </dgm:pt>
    <dgm:pt modelId="{CB66EE65-769E-4477-A7EA-4B9989B93390}" type="pres">
      <dgm:prSet presAssocID="{376F097A-0BBA-4880-9D44-FDCBB5C837A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6A037C5-B088-412B-990A-C54AD0590D92}" type="pres">
      <dgm:prSet presAssocID="{376F097A-0BBA-4880-9D44-FDCBB5C837AE}" presName="cycle" presStyleCnt="0"/>
      <dgm:spPr/>
    </dgm:pt>
    <dgm:pt modelId="{51E40832-93A3-4694-8264-BC4A1D3EACA9}" type="pres">
      <dgm:prSet presAssocID="{376F097A-0BBA-4880-9D44-FDCBB5C837AE}" presName="centerShape" presStyleCnt="0"/>
      <dgm:spPr/>
    </dgm:pt>
    <dgm:pt modelId="{59A0F135-7DFB-48B1-A9C1-6B65BD7C6E2C}" type="pres">
      <dgm:prSet presAssocID="{376F097A-0BBA-4880-9D44-FDCBB5C837AE}" presName="connSite" presStyleLbl="node1" presStyleIdx="0" presStyleCnt="7"/>
      <dgm:spPr/>
    </dgm:pt>
    <dgm:pt modelId="{C45FA211-D43A-408C-822B-B29AA7A7F708}" type="pres">
      <dgm:prSet presAssocID="{376F097A-0BBA-4880-9D44-FDCBB5C837AE}" presName="visible" presStyleLbl="node1" presStyleIdx="0" presStyleCnt="7" custScaleX="137248" custScaleY="120503" custLinFactNeighborX="40958" custLinFactNeighborY="-95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F868A19-B11E-4FF2-BE78-E08C8C678BC7}" type="pres">
      <dgm:prSet presAssocID="{7B10A8AC-8E25-4121-8474-BA25B01CA663}" presName="Name25" presStyleLbl="parChTrans1D1" presStyleIdx="0" presStyleCnt="6"/>
      <dgm:spPr/>
    </dgm:pt>
    <dgm:pt modelId="{067B4176-9BE2-4AD9-BD48-BE3CB141A954}" type="pres">
      <dgm:prSet presAssocID="{895F8D0A-C5AE-4358-9F7F-B9B333CFE928}" presName="node" presStyleCnt="0"/>
      <dgm:spPr/>
    </dgm:pt>
    <dgm:pt modelId="{B8FE5CC5-12B8-4264-A80F-666C7D9E8595}" type="pres">
      <dgm:prSet presAssocID="{895F8D0A-C5AE-4358-9F7F-B9B333CFE928}" presName="parentNode" presStyleLbl="node1" presStyleIdx="1" presStyleCnt="7" custLinFactY="33755" custLinFactNeighborX="-37187" custLinFactNeighborY="100000">
        <dgm:presLayoutVars>
          <dgm:chMax val="1"/>
          <dgm:bulletEnabled val="1"/>
        </dgm:presLayoutVars>
      </dgm:prSet>
      <dgm:spPr/>
    </dgm:pt>
    <dgm:pt modelId="{BB23D179-2D94-4575-9926-6E769CF6934C}" type="pres">
      <dgm:prSet presAssocID="{895F8D0A-C5AE-4358-9F7F-B9B333CFE928}" presName="childNode" presStyleLbl="revTx" presStyleIdx="0" presStyleCnt="6">
        <dgm:presLayoutVars>
          <dgm:bulletEnabled val="1"/>
        </dgm:presLayoutVars>
      </dgm:prSet>
      <dgm:spPr/>
    </dgm:pt>
    <dgm:pt modelId="{C98D6E32-AE2B-4C11-8259-17DAF807B118}" type="pres">
      <dgm:prSet presAssocID="{A930EF0F-7AC6-466E-8C20-595C97F285D9}" presName="Name25" presStyleLbl="parChTrans1D1" presStyleIdx="1" presStyleCnt="6"/>
      <dgm:spPr/>
    </dgm:pt>
    <dgm:pt modelId="{E192C380-8F9B-4E8C-8A1C-D50039D7966B}" type="pres">
      <dgm:prSet presAssocID="{9CFC2960-6400-4EA8-AE0F-668C712D81F6}" presName="node" presStyleCnt="0"/>
      <dgm:spPr/>
    </dgm:pt>
    <dgm:pt modelId="{1C635F49-7AB5-49AB-BF48-22783DC0D32B}" type="pres">
      <dgm:prSet presAssocID="{9CFC2960-6400-4EA8-AE0F-668C712D81F6}" presName="parentNode" presStyleLbl="node1" presStyleIdx="2" presStyleCnt="7" custLinFactX="100000" custLinFactY="24404" custLinFactNeighborX="177950" custLinFactNeighborY="100000">
        <dgm:presLayoutVars>
          <dgm:chMax val="1"/>
          <dgm:bulletEnabled val="1"/>
        </dgm:presLayoutVars>
      </dgm:prSet>
      <dgm:spPr/>
    </dgm:pt>
    <dgm:pt modelId="{EA83405E-A1A7-49A9-8CF6-A75EBC893362}" type="pres">
      <dgm:prSet presAssocID="{9CFC2960-6400-4EA8-AE0F-668C712D81F6}" presName="childNode" presStyleLbl="revTx" presStyleIdx="1" presStyleCnt="6">
        <dgm:presLayoutVars>
          <dgm:bulletEnabled val="1"/>
        </dgm:presLayoutVars>
      </dgm:prSet>
      <dgm:spPr/>
    </dgm:pt>
    <dgm:pt modelId="{92572379-4100-494F-A1B6-38F36F9F82EA}" type="pres">
      <dgm:prSet presAssocID="{E0D7209B-6EF4-4B41-858E-8B88B1F6D4AB}" presName="Name25" presStyleLbl="parChTrans1D1" presStyleIdx="2" presStyleCnt="6"/>
      <dgm:spPr/>
    </dgm:pt>
    <dgm:pt modelId="{55D15D3A-E777-43BC-A9AF-AE71A15FA9AB}" type="pres">
      <dgm:prSet presAssocID="{35EB1827-9DA8-481F-9094-93F1E935375E}" presName="node" presStyleCnt="0"/>
      <dgm:spPr/>
    </dgm:pt>
    <dgm:pt modelId="{BF711431-0AB7-4412-95AC-509198CDACBD}" type="pres">
      <dgm:prSet presAssocID="{35EB1827-9DA8-481F-9094-93F1E935375E}" presName="parentNode" presStyleLbl="node1" presStyleIdx="3" presStyleCnt="7" custLinFactX="100000" custLinFactY="-25554" custLinFactNeighborX="144197" custLinFactNeighborY="-100000">
        <dgm:presLayoutVars>
          <dgm:chMax val="1"/>
          <dgm:bulletEnabled val="1"/>
        </dgm:presLayoutVars>
      </dgm:prSet>
      <dgm:spPr/>
    </dgm:pt>
    <dgm:pt modelId="{6D02C384-7C6B-4FA2-8EFC-5EEC571B5DE7}" type="pres">
      <dgm:prSet presAssocID="{35EB1827-9DA8-481F-9094-93F1E935375E}" presName="childNode" presStyleLbl="revTx" presStyleIdx="2" presStyleCnt="6">
        <dgm:presLayoutVars>
          <dgm:bulletEnabled val="1"/>
        </dgm:presLayoutVars>
      </dgm:prSet>
      <dgm:spPr/>
    </dgm:pt>
    <dgm:pt modelId="{7FF4F68C-FD2D-4475-889A-7EC83DA96C08}" type="pres">
      <dgm:prSet presAssocID="{773735EC-4548-4AAE-BFD4-2415C187CF5E}" presName="Name25" presStyleLbl="parChTrans1D1" presStyleIdx="3" presStyleCnt="6"/>
      <dgm:spPr/>
    </dgm:pt>
    <dgm:pt modelId="{5B0A70AD-4000-4F3A-9340-9F14A658E3BE}" type="pres">
      <dgm:prSet presAssocID="{5D62EE9E-DDD5-466D-AEDD-5C22A8891EC2}" presName="node" presStyleCnt="0"/>
      <dgm:spPr/>
    </dgm:pt>
    <dgm:pt modelId="{59853E86-6EC4-4263-85F4-9329ED1764B2}" type="pres">
      <dgm:prSet presAssocID="{5D62EE9E-DDD5-466D-AEDD-5C22A8891EC2}" presName="parentNode" presStyleLbl="node1" presStyleIdx="4" presStyleCnt="7" custLinFactX="100000" custLinFactNeighborX="135606" custLinFactNeighborY="-28276">
        <dgm:presLayoutVars>
          <dgm:chMax val="1"/>
          <dgm:bulletEnabled val="1"/>
        </dgm:presLayoutVars>
      </dgm:prSet>
      <dgm:spPr/>
    </dgm:pt>
    <dgm:pt modelId="{F05E6C2C-12B3-44EA-B0C1-97AD3F7DD595}" type="pres">
      <dgm:prSet presAssocID="{5D62EE9E-DDD5-466D-AEDD-5C22A8891EC2}" presName="childNode" presStyleLbl="revTx" presStyleIdx="3" presStyleCnt="6">
        <dgm:presLayoutVars>
          <dgm:bulletEnabled val="1"/>
        </dgm:presLayoutVars>
      </dgm:prSet>
      <dgm:spPr/>
    </dgm:pt>
    <dgm:pt modelId="{06648B60-EE17-44B6-969A-FEAD467B60CB}" type="pres">
      <dgm:prSet presAssocID="{84DA3432-3BC8-466C-B46D-440DE70E930D}" presName="Name25" presStyleLbl="parChTrans1D1" presStyleIdx="4" presStyleCnt="6"/>
      <dgm:spPr/>
    </dgm:pt>
    <dgm:pt modelId="{2A33B3BD-631E-4145-88A6-EBAB33A79211}" type="pres">
      <dgm:prSet presAssocID="{9008E061-610E-4034-837A-D5632F648064}" presName="node" presStyleCnt="0"/>
      <dgm:spPr/>
    </dgm:pt>
    <dgm:pt modelId="{FEDD7788-3CE2-4A26-B035-9CC227926E2A}" type="pres">
      <dgm:prSet presAssocID="{9008E061-610E-4034-837A-D5632F648064}" presName="parentNode" presStyleLbl="node1" presStyleIdx="5" presStyleCnt="7" custLinFactX="100000" custLinFactNeighborX="177950" custLinFactNeighborY="-43232">
        <dgm:presLayoutVars>
          <dgm:chMax val="1"/>
          <dgm:bulletEnabled val="1"/>
        </dgm:presLayoutVars>
      </dgm:prSet>
      <dgm:spPr/>
    </dgm:pt>
    <dgm:pt modelId="{F6C9B0E1-81D7-4753-A119-E83BE388DEDE}" type="pres">
      <dgm:prSet presAssocID="{9008E061-610E-4034-837A-D5632F648064}" presName="childNode" presStyleLbl="revTx" presStyleIdx="4" presStyleCnt="6">
        <dgm:presLayoutVars>
          <dgm:bulletEnabled val="1"/>
        </dgm:presLayoutVars>
      </dgm:prSet>
      <dgm:spPr/>
    </dgm:pt>
    <dgm:pt modelId="{914A1258-B79B-4878-95E2-6BA393284D9F}" type="pres">
      <dgm:prSet presAssocID="{E05422B8-60BB-4D16-A77B-0F2768C80F3D}" presName="Name25" presStyleLbl="parChTrans1D1" presStyleIdx="5" presStyleCnt="6"/>
      <dgm:spPr/>
    </dgm:pt>
    <dgm:pt modelId="{4C53F093-69D5-452D-B4C5-F5D427B2A5F8}" type="pres">
      <dgm:prSet presAssocID="{E223D81F-76C8-49A7-A363-A059E641C113}" presName="node" presStyleCnt="0"/>
      <dgm:spPr/>
    </dgm:pt>
    <dgm:pt modelId="{0060B882-7341-4030-A7D4-DE9995151574}" type="pres">
      <dgm:prSet presAssocID="{E223D81F-76C8-49A7-A363-A059E641C113}" presName="parentNode" presStyleLbl="node1" presStyleIdx="6" presStyleCnt="7" custLinFactY="-55579" custLinFactNeighborX="-41884" custLinFactNeighborY="-100000">
        <dgm:presLayoutVars>
          <dgm:chMax val="1"/>
          <dgm:bulletEnabled val="1"/>
        </dgm:presLayoutVars>
      </dgm:prSet>
      <dgm:spPr/>
    </dgm:pt>
    <dgm:pt modelId="{D0162052-A90C-405D-96BE-65C0A9CEFFF9}" type="pres">
      <dgm:prSet presAssocID="{E223D81F-76C8-49A7-A363-A059E641C113}" presName="childNode" presStyleLbl="revTx" presStyleIdx="5" presStyleCnt="6">
        <dgm:presLayoutVars>
          <dgm:bulletEnabled val="1"/>
        </dgm:presLayoutVars>
      </dgm:prSet>
      <dgm:spPr/>
    </dgm:pt>
  </dgm:ptLst>
  <dgm:cxnLst>
    <dgm:cxn modelId="{94EF0601-A092-4616-A7E1-BA82AEE49705}" type="presOf" srcId="{0CB95E3E-1BE9-4107-AB69-B295B550CDC0}" destId="{BB23D179-2D94-4575-9926-6E769CF6934C}" srcOrd="0" destOrd="0" presId="urn:microsoft.com/office/officeart/2005/8/layout/radial2"/>
    <dgm:cxn modelId="{1D4B4B0A-6EE2-4EF1-81AD-A23C301DD52B}" srcId="{35EB1827-9DA8-481F-9094-93F1E935375E}" destId="{FCFD8915-0732-4CBF-A62B-8E0DC7D16D50}" srcOrd="1" destOrd="0" parTransId="{2DCE38A0-67FD-44FD-BA3C-301A9814DAE5}" sibTransId="{BD4AFACE-DFFA-4204-AD84-55E92D51A175}"/>
    <dgm:cxn modelId="{8D226110-362D-4CA2-B78B-AFEA1BBBA90B}" type="presOf" srcId="{84DA3432-3BC8-466C-B46D-440DE70E930D}" destId="{06648B60-EE17-44B6-969A-FEAD467B60CB}" srcOrd="0" destOrd="0" presId="urn:microsoft.com/office/officeart/2005/8/layout/radial2"/>
    <dgm:cxn modelId="{B2E45610-AF98-4697-9014-EC2E6EC594AC}" type="presOf" srcId="{C6805AB7-CABC-4A29-8441-ECF7CB9C22F7}" destId="{6D02C384-7C6B-4FA2-8EFC-5EEC571B5DE7}" srcOrd="0" destOrd="0" presId="urn:microsoft.com/office/officeart/2005/8/layout/radial2"/>
    <dgm:cxn modelId="{E492E510-49BA-42B7-87C6-331CF66FEC31}" type="presOf" srcId="{9008E061-610E-4034-837A-D5632F648064}" destId="{FEDD7788-3CE2-4A26-B035-9CC227926E2A}" srcOrd="0" destOrd="0" presId="urn:microsoft.com/office/officeart/2005/8/layout/radial2"/>
    <dgm:cxn modelId="{A903DA18-3BCF-4005-82F0-142409D86BA0}" type="presOf" srcId="{5D62EE9E-DDD5-466D-AEDD-5C22A8891EC2}" destId="{59853E86-6EC4-4263-85F4-9329ED1764B2}" srcOrd="0" destOrd="0" presId="urn:microsoft.com/office/officeart/2005/8/layout/radial2"/>
    <dgm:cxn modelId="{040FF318-DAE8-4EDC-9FD8-D16CE8EA1ABE}" type="presOf" srcId="{3175A17A-7C6C-408F-9518-A9756469B6D2}" destId="{BB23D179-2D94-4575-9926-6E769CF6934C}" srcOrd="0" destOrd="1" presId="urn:microsoft.com/office/officeart/2005/8/layout/radial2"/>
    <dgm:cxn modelId="{3BC8091B-22D7-46FF-9E6B-A94933497B24}" srcId="{376F097A-0BBA-4880-9D44-FDCBB5C837AE}" destId="{35EB1827-9DA8-481F-9094-93F1E935375E}" srcOrd="2" destOrd="0" parTransId="{E0D7209B-6EF4-4B41-858E-8B88B1F6D4AB}" sibTransId="{6AFCD578-8452-48F0-A76D-2B4874E07489}"/>
    <dgm:cxn modelId="{17842121-504D-4933-90EC-F9DE99BAF7CA}" srcId="{895F8D0A-C5AE-4358-9F7F-B9B333CFE928}" destId="{F458D0B7-DA90-4B61-8F22-B258927826A3}" srcOrd="3" destOrd="0" parTransId="{B0CCE36E-90EA-4808-A72B-46CF4D77B9C6}" sibTransId="{5ED9FE91-C3E4-4525-A76C-696E64C4E0B6}"/>
    <dgm:cxn modelId="{9C11532D-25D5-4E31-97EA-246D769F1141}" type="presOf" srcId="{F458D0B7-DA90-4B61-8F22-B258927826A3}" destId="{BB23D179-2D94-4575-9926-6E769CF6934C}" srcOrd="0" destOrd="3" presId="urn:microsoft.com/office/officeart/2005/8/layout/radial2"/>
    <dgm:cxn modelId="{33C7CF2F-D34A-4198-9769-A69909C82B01}" srcId="{376F097A-0BBA-4880-9D44-FDCBB5C837AE}" destId="{5D62EE9E-DDD5-466D-AEDD-5C22A8891EC2}" srcOrd="3" destOrd="0" parTransId="{773735EC-4548-4AAE-BFD4-2415C187CF5E}" sibTransId="{3D1EF091-2A00-4D6C-BD96-759DB14DFF31}"/>
    <dgm:cxn modelId="{37469537-6A3F-46D2-A97D-0840EF69A805}" type="presOf" srcId="{646405D8-FD55-4F84-BCCC-95B6C4C8DAC4}" destId="{EA83405E-A1A7-49A9-8CF6-A75EBC893362}" srcOrd="0" destOrd="1" presId="urn:microsoft.com/office/officeart/2005/8/layout/radial2"/>
    <dgm:cxn modelId="{747B583D-950C-4DC6-B1B8-8E1777F49E22}" type="presOf" srcId="{E223D81F-76C8-49A7-A363-A059E641C113}" destId="{0060B882-7341-4030-A7D4-DE9995151574}" srcOrd="0" destOrd="0" presId="urn:microsoft.com/office/officeart/2005/8/layout/radial2"/>
    <dgm:cxn modelId="{B8B7AA3D-21A7-4EE2-AE44-82C664902858}" type="presOf" srcId="{78572709-E1F5-4940-9878-ACB12436C9BB}" destId="{BB23D179-2D94-4575-9926-6E769CF6934C}" srcOrd="0" destOrd="2" presId="urn:microsoft.com/office/officeart/2005/8/layout/radial2"/>
    <dgm:cxn modelId="{5CD25961-BE8F-442A-8034-0C89662BE053}" type="presOf" srcId="{874DD6DF-51F1-4638-83E7-2FC330FE473A}" destId="{EA83405E-A1A7-49A9-8CF6-A75EBC893362}" srcOrd="0" destOrd="0" presId="urn:microsoft.com/office/officeart/2005/8/layout/radial2"/>
    <dgm:cxn modelId="{63527362-7389-4214-BD4F-DD6EAB1688BD}" srcId="{895F8D0A-C5AE-4358-9F7F-B9B333CFE928}" destId="{78572709-E1F5-4940-9878-ACB12436C9BB}" srcOrd="2" destOrd="0" parTransId="{3868DDAB-BEE2-4E6E-AFBA-B432A797E56E}" sibTransId="{F2ACE4AE-D52E-4B4B-8995-AB8FF71BFF3E}"/>
    <dgm:cxn modelId="{1B8BA572-359B-48D8-A9E2-8FD6246264C4}" srcId="{376F097A-0BBA-4880-9D44-FDCBB5C837AE}" destId="{E223D81F-76C8-49A7-A363-A059E641C113}" srcOrd="5" destOrd="0" parTransId="{E05422B8-60BB-4D16-A77B-0F2768C80F3D}" sibTransId="{13CA8288-8CE0-4C5F-95F3-B8B32DCBA276}"/>
    <dgm:cxn modelId="{437B5B53-CB7D-4FB5-9FE5-B07392110F0B}" srcId="{895F8D0A-C5AE-4358-9F7F-B9B333CFE928}" destId="{A6364A7A-FCC6-4D40-9236-FCF189AC733A}" srcOrd="4" destOrd="0" parTransId="{3E6A3D74-52F5-4056-87EC-B5BAC1F5C862}" sibTransId="{4E44D5A0-DD5D-4ED3-A312-2727C096A186}"/>
    <dgm:cxn modelId="{3E125878-C353-4D7B-BDB6-2981D2CEEF67}" type="presOf" srcId="{376F097A-0BBA-4880-9D44-FDCBB5C837AE}" destId="{CB66EE65-769E-4477-A7EA-4B9989B93390}" srcOrd="0" destOrd="0" presId="urn:microsoft.com/office/officeart/2005/8/layout/radial2"/>
    <dgm:cxn modelId="{00DAF558-2FE1-4639-9781-8C6BA0C87F52}" type="presOf" srcId="{35EB1827-9DA8-481F-9094-93F1E935375E}" destId="{BF711431-0AB7-4412-95AC-509198CDACBD}" srcOrd="0" destOrd="0" presId="urn:microsoft.com/office/officeart/2005/8/layout/radial2"/>
    <dgm:cxn modelId="{FA81AD79-377B-4466-B935-726E6076C827}" srcId="{376F097A-0BBA-4880-9D44-FDCBB5C837AE}" destId="{895F8D0A-C5AE-4358-9F7F-B9B333CFE928}" srcOrd="0" destOrd="0" parTransId="{7B10A8AC-8E25-4121-8474-BA25B01CA663}" sibTransId="{FFA5B4FF-C3C6-4103-862C-BAAF66B7C658}"/>
    <dgm:cxn modelId="{97294485-FE93-4D58-810E-738D3D204AA2}" srcId="{895F8D0A-C5AE-4358-9F7F-B9B333CFE928}" destId="{3175A17A-7C6C-408F-9518-A9756469B6D2}" srcOrd="1" destOrd="0" parTransId="{B2A1BF46-F79A-483A-8C3D-F30BCC5E26F2}" sibTransId="{386CF771-7160-4356-8D0E-C404CEAC470F}"/>
    <dgm:cxn modelId="{F875EF98-A828-4FBC-AFCC-24E1DC6DBE16}" srcId="{E223D81F-76C8-49A7-A363-A059E641C113}" destId="{2C263ACC-27FB-4B42-BF6F-0F9C2458D2F8}" srcOrd="0" destOrd="0" parTransId="{906EFD53-A511-47E7-920D-20D9C3ED4FEC}" sibTransId="{02BE6CBB-D308-4E07-87F2-2BE4A713ACFD}"/>
    <dgm:cxn modelId="{55B3A99A-5B9F-4D0E-AAAA-D068FF1854B4}" srcId="{376F097A-0BBA-4880-9D44-FDCBB5C837AE}" destId="{9008E061-610E-4034-837A-D5632F648064}" srcOrd="4" destOrd="0" parTransId="{84DA3432-3BC8-466C-B46D-440DE70E930D}" sibTransId="{C7D063F4-51E1-4248-94B9-D413F49488E3}"/>
    <dgm:cxn modelId="{42AC53A0-827E-41AD-8ECE-B6F651E4EB25}" type="presOf" srcId="{E0D7209B-6EF4-4B41-858E-8B88B1F6D4AB}" destId="{92572379-4100-494F-A1B6-38F36F9F82EA}" srcOrd="0" destOrd="0" presId="urn:microsoft.com/office/officeart/2005/8/layout/radial2"/>
    <dgm:cxn modelId="{EB965BA1-0F5C-448D-BCB5-3A63E6871D99}" type="presOf" srcId="{638B75DA-BC01-420A-B5FC-6686667DE64F}" destId="{F05E6C2C-12B3-44EA-B0C1-97AD3F7DD595}" srcOrd="0" destOrd="0" presId="urn:microsoft.com/office/officeart/2005/8/layout/radial2"/>
    <dgm:cxn modelId="{AC9D30A2-5555-4D87-9410-1E78917EFDDE}" type="presOf" srcId="{773735EC-4548-4AAE-BFD4-2415C187CF5E}" destId="{7FF4F68C-FD2D-4475-889A-7EC83DA96C08}" srcOrd="0" destOrd="0" presId="urn:microsoft.com/office/officeart/2005/8/layout/radial2"/>
    <dgm:cxn modelId="{7D3126A3-808A-4B9A-9A22-911C22BA8938}" type="presOf" srcId="{E05422B8-60BB-4D16-A77B-0F2768C80F3D}" destId="{914A1258-B79B-4878-95E2-6BA393284D9F}" srcOrd="0" destOrd="0" presId="urn:microsoft.com/office/officeart/2005/8/layout/radial2"/>
    <dgm:cxn modelId="{EC5E92AD-915B-4781-8153-B8BD92FE6CB0}" srcId="{5D62EE9E-DDD5-466D-AEDD-5C22A8891EC2}" destId="{638B75DA-BC01-420A-B5FC-6686667DE64F}" srcOrd="0" destOrd="0" parTransId="{506D857A-7AE8-4966-92A3-EC421B6B515E}" sibTransId="{8D8A5265-0448-4785-9C26-1ED707E1BCE8}"/>
    <dgm:cxn modelId="{5210F5AD-0657-4A6B-B00B-ED6C985BDF34}" srcId="{376F097A-0BBA-4880-9D44-FDCBB5C837AE}" destId="{9CFC2960-6400-4EA8-AE0F-668C712D81F6}" srcOrd="1" destOrd="0" parTransId="{A930EF0F-7AC6-466E-8C20-595C97F285D9}" sibTransId="{FFDC1237-6361-4245-8B3A-B3065B0FBD4B}"/>
    <dgm:cxn modelId="{729A7DB2-87DA-4E6A-824E-D280F123DE0C}" srcId="{35EB1827-9DA8-481F-9094-93F1E935375E}" destId="{C6805AB7-CABC-4A29-8441-ECF7CB9C22F7}" srcOrd="0" destOrd="0" parTransId="{429ED140-8967-42E6-A897-8378B0032CC0}" sibTransId="{DA250C18-B7E7-4C0F-9F8A-0CE1D07E8DE3}"/>
    <dgm:cxn modelId="{A2A5DDC4-12E2-456C-82E3-A76AE1403D0B}" type="presOf" srcId="{2C263ACC-27FB-4B42-BF6F-0F9C2458D2F8}" destId="{D0162052-A90C-405D-96BE-65C0A9CEFFF9}" srcOrd="0" destOrd="0" presId="urn:microsoft.com/office/officeart/2005/8/layout/radial2"/>
    <dgm:cxn modelId="{54CD66C6-2D9B-43F9-9B63-1C25CC159CD7}" srcId="{9CFC2960-6400-4EA8-AE0F-668C712D81F6}" destId="{646405D8-FD55-4F84-BCCC-95B6C4C8DAC4}" srcOrd="1" destOrd="0" parTransId="{26879F7B-1389-481F-BEE4-7E97A07DD1D0}" sibTransId="{ABC3CA25-C361-4896-B71F-27A7441AEFE7}"/>
    <dgm:cxn modelId="{068495CC-3665-4DFC-AEAD-79003E4E45B4}" type="presOf" srcId="{A930EF0F-7AC6-466E-8C20-595C97F285D9}" destId="{C98D6E32-AE2B-4C11-8259-17DAF807B118}" srcOrd="0" destOrd="0" presId="urn:microsoft.com/office/officeart/2005/8/layout/radial2"/>
    <dgm:cxn modelId="{63C492D3-85D0-4A97-B476-762E0A10C533}" type="presOf" srcId="{67E31859-1C5B-4D89-90D0-843AF8E79D86}" destId="{F6C9B0E1-81D7-4753-A119-E83BE388DEDE}" srcOrd="0" destOrd="0" presId="urn:microsoft.com/office/officeart/2005/8/layout/radial2"/>
    <dgm:cxn modelId="{FC6C1CD5-358C-4CA8-9C85-9D8178630DED}" srcId="{9008E061-610E-4034-837A-D5632F648064}" destId="{67E31859-1C5B-4D89-90D0-843AF8E79D86}" srcOrd="0" destOrd="0" parTransId="{CE76444E-6D04-4531-A4C3-7E7C96D517E8}" sibTransId="{07270BA6-25A5-418B-8A30-176C86D53995}"/>
    <dgm:cxn modelId="{86A95BE1-2B47-4550-B089-D25F80AFAA89}" type="presOf" srcId="{7B10A8AC-8E25-4121-8474-BA25B01CA663}" destId="{2F868A19-B11E-4FF2-BE78-E08C8C678BC7}" srcOrd="0" destOrd="0" presId="urn:microsoft.com/office/officeart/2005/8/layout/radial2"/>
    <dgm:cxn modelId="{D2155FE1-75D6-48E0-87E9-99B0C43BAD36}" type="presOf" srcId="{A6364A7A-FCC6-4D40-9236-FCF189AC733A}" destId="{BB23D179-2D94-4575-9926-6E769CF6934C}" srcOrd="0" destOrd="4" presId="urn:microsoft.com/office/officeart/2005/8/layout/radial2"/>
    <dgm:cxn modelId="{263394E4-AD02-4ACA-BBD9-40F05AAAB91E}" type="presOf" srcId="{9CFC2960-6400-4EA8-AE0F-668C712D81F6}" destId="{1C635F49-7AB5-49AB-BF48-22783DC0D32B}" srcOrd="0" destOrd="0" presId="urn:microsoft.com/office/officeart/2005/8/layout/radial2"/>
    <dgm:cxn modelId="{84546CE8-5063-4CE5-A1D9-0031DFC5CF14}" type="presOf" srcId="{FCFD8915-0732-4CBF-A62B-8E0DC7D16D50}" destId="{6D02C384-7C6B-4FA2-8EFC-5EEC571B5DE7}" srcOrd="0" destOrd="1" presId="urn:microsoft.com/office/officeart/2005/8/layout/radial2"/>
    <dgm:cxn modelId="{462C50ED-0E9A-4F21-A87D-2A5AF91585E2}" type="presOf" srcId="{895F8D0A-C5AE-4358-9F7F-B9B333CFE928}" destId="{B8FE5CC5-12B8-4264-A80F-666C7D9E8595}" srcOrd="0" destOrd="0" presId="urn:microsoft.com/office/officeart/2005/8/layout/radial2"/>
    <dgm:cxn modelId="{44D4C7EE-A8C7-491F-A5B9-D95208AA3DB6}" srcId="{9CFC2960-6400-4EA8-AE0F-668C712D81F6}" destId="{874DD6DF-51F1-4638-83E7-2FC330FE473A}" srcOrd="0" destOrd="0" parTransId="{C0A5D6FE-4B9B-4292-9739-FD0653B925BD}" sibTransId="{FAAF1896-02E1-4D22-A705-1AC8DF387DAA}"/>
    <dgm:cxn modelId="{9B1A00F3-0DB9-4C7A-BFCE-980767C8664F}" srcId="{895F8D0A-C5AE-4358-9F7F-B9B333CFE928}" destId="{0CB95E3E-1BE9-4107-AB69-B295B550CDC0}" srcOrd="0" destOrd="0" parTransId="{7A82DED9-EB23-421B-9B81-4295997267B6}" sibTransId="{A703B757-A638-463D-ADEF-7746C48EECF7}"/>
    <dgm:cxn modelId="{35DF0F9F-2F06-4A92-BE9A-F938DEB746BF}" type="presParOf" srcId="{CB66EE65-769E-4477-A7EA-4B9989B93390}" destId="{E6A037C5-B088-412B-990A-C54AD0590D92}" srcOrd="0" destOrd="0" presId="urn:microsoft.com/office/officeart/2005/8/layout/radial2"/>
    <dgm:cxn modelId="{FA8B330E-7779-4E04-BDF6-FE0A4DA58426}" type="presParOf" srcId="{E6A037C5-B088-412B-990A-C54AD0590D92}" destId="{51E40832-93A3-4694-8264-BC4A1D3EACA9}" srcOrd="0" destOrd="0" presId="urn:microsoft.com/office/officeart/2005/8/layout/radial2"/>
    <dgm:cxn modelId="{BA68C33E-9D55-4A7C-9065-5B5DA67061FE}" type="presParOf" srcId="{51E40832-93A3-4694-8264-BC4A1D3EACA9}" destId="{59A0F135-7DFB-48B1-A9C1-6B65BD7C6E2C}" srcOrd="0" destOrd="0" presId="urn:microsoft.com/office/officeart/2005/8/layout/radial2"/>
    <dgm:cxn modelId="{3315851F-4E1A-4B48-98A4-B11D20102B68}" type="presParOf" srcId="{51E40832-93A3-4694-8264-BC4A1D3EACA9}" destId="{C45FA211-D43A-408C-822B-B29AA7A7F708}" srcOrd="1" destOrd="0" presId="urn:microsoft.com/office/officeart/2005/8/layout/radial2"/>
    <dgm:cxn modelId="{038B0795-8FCA-40AB-8B27-771DA6EA2BC1}" type="presParOf" srcId="{E6A037C5-B088-412B-990A-C54AD0590D92}" destId="{2F868A19-B11E-4FF2-BE78-E08C8C678BC7}" srcOrd="1" destOrd="0" presId="urn:microsoft.com/office/officeart/2005/8/layout/radial2"/>
    <dgm:cxn modelId="{B244A2D1-A16A-4BF0-A071-EF32A5746490}" type="presParOf" srcId="{E6A037C5-B088-412B-990A-C54AD0590D92}" destId="{067B4176-9BE2-4AD9-BD48-BE3CB141A954}" srcOrd="2" destOrd="0" presId="urn:microsoft.com/office/officeart/2005/8/layout/radial2"/>
    <dgm:cxn modelId="{6220FCFA-D844-4250-9090-8527B193029E}" type="presParOf" srcId="{067B4176-9BE2-4AD9-BD48-BE3CB141A954}" destId="{B8FE5CC5-12B8-4264-A80F-666C7D9E8595}" srcOrd="0" destOrd="0" presId="urn:microsoft.com/office/officeart/2005/8/layout/radial2"/>
    <dgm:cxn modelId="{27768AB3-AA80-4FF0-9A0A-DF20BDFE38A4}" type="presParOf" srcId="{067B4176-9BE2-4AD9-BD48-BE3CB141A954}" destId="{BB23D179-2D94-4575-9926-6E769CF6934C}" srcOrd="1" destOrd="0" presId="urn:microsoft.com/office/officeart/2005/8/layout/radial2"/>
    <dgm:cxn modelId="{6445EBB8-092C-47AF-B42A-CF50F63ED6BB}" type="presParOf" srcId="{E6A037C5-B088-412B-990A-C54AD0590D92}" destId="{C98D6E32-AE2B-4C11-8259-17DAF807B118}" srcOrd="3" destOrd="0" presId="urn:microsoft.com/office/officeart/2005/8/layout/radial2"/>
    <dgm:cxn modelId="{7105D0AE-1E8C-4498-8339-5AF740A781A5}" type="presParOf" srcId="{E6A037C5-B088-412B-990A-C54AD0590D92}" destId="{E192C380-8F9B-4E8C-8A1C-D50039D7966B}" srcOrd="4" destOrd="0" presId="urn:microsoft.com/office/officeart/2005/8/layout/radial2"/>
    <dgm:cxn modelId="{DA8AA712-85FF-4696-B143-2D2FBBE752C4}" type="presParOf" srcId="{E192C380-8F9B-4E8C-8A1C-D50039D7966B}" destId="{1C635F49-7AB5-49AB-BF48-22783DC0D32B}" srcOrd="0" destOrd="0" presId="urn:microsoft.com/office/officeart/2005/8/layout/radial2"/>
    <dgm:cxn modelId="{D2DC9412-9D2A-4F76-9F8F-579384A248AE}" type="presParOf" srcId="{E192C380-8F9B-4E8C-8A1C-D50039D7966B}" destId="{EA83405E-A1A7-49A9-8CF6-A75EBC893362}" srcOrd="1" destOrd="0" presId="urn:microsoft.com/office/officeart/2005/8/layout/radial2"/>
    <dgm:cxn modelId="{5B351250-3B7D-417D-8C33-EB4BBC669483}" type="presParOf" srcId="{E6A037C5-B088-412B-990A-C54AD0590D92}" destId="{92572379-4100-494F-A1B6-38F36F9F82EA}" srcOrd="5" destOrd="0" presId="urn:microsoft.com/office/officeart/2005/8/layout/radial2"/>
    <dgm:cxn modelId="{E1874444-14A7-4C35-BC6F-352917BA3954}" type="presParOf" srcId="{E6A037C5-B088-412B-990A-C54AD0590D92}" destId="{55D15D3A-E777-43BC-A9AF-AE71A15FA9AB}" srcOrd="6" destOrd="0" presId="urn:microsoft.com/office/officeart/2005/8/layout/radial2"/>
    <dgm:cxn modelId="{7A2585A4-1E1D-4380-B704-4BA864F99C61}" type="presParOf" srcId="{55D15D3A-E777-43BC-A9AF-AE71A15FA9AB}" destId="{BF711431-0AB7-4412-95AC-509198CDACBD}" srcOrd="0" destOrd="0" presId="urn:microsoft.com/office/officeart/2005/8/layout/radial2"/>
    <dgm:cxn modelId="{2C0F92BB-F5CE-4F66-822C-94E2AFA67812}" type="presParOf" srcId="{55D15D3A-E777-43BC-A9AF-AE71A15FA9AB}" destId="{6D02C384-7C6B-4FA2-8EFC-5EEC571B5DE7}" srcOrd="1" destOrd="0" presId="urn:microsoft.com/office/officeart/2005/8/layout/radial2"/>
    <dgm:cxn modelId="{781B2029-C64A-46ED-A695-D46A42B1E429}" type="presParOf" srcId="{E6A037C5-B088-412B-990A-C54AD0590D92}" destId="{7FF4F68C-FD2D-4475-889A-7EC83DA96C08}" srcOrd="7" destOrd="0" presId="urn:microsoft.com/office/officeart/2005/8/layout/radial2"/>
    <dgm:cxn modelId="{1797367C-73EF-4AFE-B261-2F6FE3B8DD0A}" type="presParOf" srcId="{E6A037C5-B088-412B-990A-C54AD0590D92}" destId="{5B0A70AD-4000-4F3A-9340-9F14A658E3BE}" srcOrd="8" destOrd="0" presId="urn:microsoft.com/office/officeart/2005/8/layout/radial2"/>
    <dgm:cxn modelId="{C08312E3-6D1F-4BC9-8D09-FE2093309C65}" type="presParOf" srcId="{5B0A70AD-4000-4F3A-9340-9F14A658E3BE}" destId="{59853E86-6EC4-4263-85F4-9329ED1764B2}" srcOrd="0" destOrd="0" presId="urn:microsoft.com/office/officeart/2005/8/layout/radial2"/>
    <dgm:cxn modelId="{29D9409D-1094-4BA5-9D55-B67ED16D2ACC}" type="presParOf" srcId="{5B0A70AD-4000-4F3A-9340-9F14A658E3BE}" destId="{F05E6C2C-12B3-44EA-B0C1-97AD3F7DD595}" srcOrd="1" destOrd="0" presId="urn:microsoft.com/office/officeart/2005/8/layout/radial2"/>
    <dgm:cxn modelId="{9D064CC6-4DF5-4EFB-A4BC-8E8EF30703C8}" type="presParOf" srcId="{E6A037C5-B088-412B-990A-C54AD0590D92}" destId="{06648B60-EE17-44B6-969A-FEAD467B60CB}" srcOrd="9" destOrd="0" presId="urn:microsoft.com/office/officeart/2005/8/layout/radial2"/>
    <dgm:cxn modelId="{933F94D8-456D-44EA-9B7D-BA0321FCFDDC}" type="presParOf" srcId="{E6A037C5-B088-412B-990A-C54AD0590D92}" destId="{2A33B3BD-631E-4145-88A6-EBAB33A79211}" srcOrd="10" destOrd="0" presId="urn:microsoft.com/office/officeart/2005/8/layout/radial2"/>
    <dgm:cxn modelId="{84F5E399-98A8-4B22-9170-845E4C5A779F}" type="presParOf" srcId="{2A33B3BD-631E-4145-88A6-EBAB33A79211}" destId="{FEDD7788-3CE2-4A26-B035-9CC227926E2A}" srcOrd="0" destOrd="0" presId="urn:microsoft.com/office/officeart/2005/8/layout/radial2"/>
    <dgm:cxn modelId="{D203F3EA-509E-42D3-A7F8-B3B3C3DD6F23}" type="presParOf" srcId="{2A33B3BD-631E-4145-88A6-EBAB33A79211}" destId="{F6C9B0E1-81D7-4753-A119-E83BE388DEDE}" srcOrd="1" destOrd="0" presId="urn:microsoft.com/office/officeart/2005/8/layout/radial2"/>
    <dgm:cxn modelId="{4B061681-8062-45E8-996B-D7F7EDBF4042}" type="presParOf" srcId="{E6A037C5-B088-412B-990A-C54AD0590D92}" destId="{914A1258-B79B-4878-95E2-6BA393284D9F}" srcOrd="11" destOrd="0" presId="urn:microsoft.com/office/officeart/2005/8/layout/radial2"/>
    <dgm:cxn modelId="{62852D80-498B-4917-8A29-96D4964F4CC0}" type="presParOf" srcId="{E6A037C5-B088-412B-990A-C54AD0590D92}" destId="{4C53F093-69D5-452D-B4C5-F5D427B2A5F8}" srcOrd="12" destOrd="0" presId="urn:microsoft.com/office/officeart/2005/8/layout/radial2"/>
    <dgm:cxn modelId="{20688A9E-47B7-425B-BD67-1E385CA70055}" type="presParOf" srcId="{4C53F093-69D5-452D-B4C5-F5D427B2A5F8}" destId="{0060B882-7341-4030-A7D4-DE9995151574}" srcOrd="0" destOrd="0" presId="urn:microsoft.com/office/officeart/2005/8/layout/radial2"/>
    <dgm:cxn modelId="{20123498-E2CB-4929-8B1B-88050D869499}" type="presParOf" srcId="{4C53F093-69D5-452D-B4C5-F5D427B2A5F8}" destId="{D0162052-A90C-405D-96BE-65C0A9CEFFF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8B476-749D-426A-AF79-385CAD147BFF}">
      <dsp:nvSpPr>
        <dsp:cNvPr id="0" name=""/>
        <dsp:cNvSpPr/>
      </dsp:nvSpPr>
      <dsp:spPr>
        <a:xfrm rot="1058861">
          <a:off x="4603145" y="3488371"/>
          <a:ext cx="4067663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4067663" y="20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A5737-A19E-4C73-870D-AA96B778F43C}">
      <dsp:nvSpPr>
        <dsp:cNvPr id="0" name=""/>
        <dsp:cNvSpPr/>
      </dsp:nvSpPr>
      <dsp:spPr>
        <a:xfrm rot="78739">
          <a:off x="4698215" y="2668640"/>
          <a:ext cx="4911071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4911071" y="20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8C4D6-F661-402F-AD82-FAF2CC219FC7}">
      <dsp:nvSpPr>
        <dsp:cNvPr id="0" name=""/>
        <dsp:cNvSpPr/>
      </dsp:nvSpPr>
      <dsp:spPr>
        <a:xfrm rot="20662129">
          <a:off x="4612650" y="1718379"/>
          <a:ext cx="4661981" cy="40341"/>
        </a:xfrm>
        <a:custGeom>
          <a:avLst/>
          <a:gdLst/>
          <a:ahLst/>
          <a:cxnLst/>
          <a:rect l="0" t="0" r="0" b="0"/>
          <a:pathLst>
            <a:path>
              <a:moveTo>
                <a:pt x="0" y="20170"/>
              </a:moveTo>
              <a:lnTo>
                <a:pt x="4661981" y="20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FFC96-005C-4EBC-9C5F-6EE4004F4A5C}">
      <dsp:nvSpPr>
        <dsp:cNvPr id="0" name=""/>
        <dsp:cNvSpPr/>
      </dsp:nvSpPr>
      <dsp:spPr>
        <a:xfrm>
          <a:off x="2352877" y="138264"/>
          <a:ext cx="4225504" cy="422550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42" t="23966" r="2042" b="23966"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EB4908-2F27-488F-8985-91EF2470C47F}">
      <dsp:nvSpPr>
        <dsp:cNvPr id="0" name=""/>
        <dsp:cNvSpPr/>
      </dsp:nvSpPr>
      <dsp:spPr>
        <a:xfrm>
          <a:off x="9160571" y="154481"/>
          <a:ext cx="1506168" cy="150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CZECH REPUBLIC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Prague Office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Sales &amp; Service</a:t>
          </a:r>
        </a:p>
      </dsp:txBody>
      <dsp:txXfrm>
        <a:off x="9381144" y="375054"/>
        <a:ext cx="1065022" cy="1065022"/>
      </dsp:txXfrm>
    </dsp:sp>
    <dsp:sp modelId="{9CDAC2E0-B09E-4B89-85AE-904C71DB2BD9}">
      <dsp:nvSpPr>
        <dsp:cNvPr id="0" name=""/>
        <dsp:cNvSpPr/>
      </dsp:nvSpPr>
      <dsp:spPr>
        <a:xfrm>
          <a:off x="10817355" y="154481"/>
          <a:ext cx="2259252" cy="150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400" b="1" kern="1200" dirty="0"/>
        </a:p>
      </dsp:txBody>
      <dsp:txXfrm>
        <a:off x="10817355" y="154481"/>
        <a:ext cx="2259252" cy="1506168"/>
      </dsp:txXfrm>
    </dsp:sp>
    <dsp:sp modelId="{D9844DA4-5B28-459B-A55A-5C955BF0E3E2}">
      <dsp:nvSpPr>
        <dsp:cNvPr id="0" name=""/>
        <dsp:cNvSpPr/>
      </dsp:nvSpPr>
      <dsp:spPr>
        <a:xfrm>
          <a:off x="9608445" y="2009211"/>
          <a:ext cx="1506168" cy="150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HUNGARY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/>
            <a:t>Budapest Office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/>
            <a:t>Sales &amp; Service</a:t>
          </a:r>
        </a:p>
      </dsp:txBody>
      <dsp:txXfrm>
        <a:off x="9829018" y="2229784"/>
        <a:ext cx="1065022" cy="1065022"/>
      </dsp:txXfrm>
    </dsp:sp>
    <dsp:sp modelId="{A3912ACB-34F7-4771-9441-CF21C388A412}">
      <dsp:nvSpPr>
        <dsp:cNvPr id="0" name=""/>
        <dsp:cNvSpPr/>
      </dsp:nvSpPr>
      <dsp:spPr>
        <a:xfrm>
          <a:off x="11265230" y="2009211"/>
          <a:ext cx="2259252" cy="150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400" b="1" kern="1200" dirty="0"/>
        </a:p>
      </dsp:txBody>
      <dsp:txXfrm>
        <a:off x="11265230" y="2009211"/>
        <a:ext cx="2259252" cy="1506168"/>
      </dsp:txXfrm>
    </dsp:sp>
    <dsp:sp modelId="{FD29F251-7577-421B-A532-508D8A70482A}">
      <dsp:nvSpPr>
        <dsp:cNvPr id="0" name=""/>
        <dsp:cNvSpPr/>
      </dsp:nvSpPr>
      <dsp:spPr>
        <a:xfrm>
          <a:off x="8539653" y="3600347"/>
          <a:ext cx="1506168" cy="15061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BULGARIA</a:t>
          </a:r>
          <a:endParaRPr lang="de-DE" sz="1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/>
            <a:t>Sofia Office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/>
            <a:t>Sales &amp; Service</a:t>
          </a:r>
        </a:p>
      </dsp:txBody>
      <dsp:txXfrm>
        <a:off x="8760226" y="3820920"/>
        <a:ext cx="1065022" cy="1065022"/>
      </dsp:txXfrm>
    </dsp:sp>
    <dsp:sp modelId="{D930D8CC-FCDA-4C0A-ACEE-BBB029759557}">
      <dsp:nvSpPr>
        <dsp:cNvPr id="0" name=""/>
        <dsp:cNvSpPr/>
      </dsp:nvSpPr>
      <dsp:spPr>
        <a:xfrm>
          <a:off x="10196438" y="3600347"/>
          <a:ext cx="2259252" cy="1506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400" b="1" kern="1200" dirty="0"/>
        </a:p>
      </dsp:txBody>
      <dsp:txXfrm>
        <a:off x="10196438" y="3600347"/>
        <a:ext cx="2259252" cy="1506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8C4D6-F661-402F-AD82-FAF2CC219FC7}">
      <dsp:nvSpPr>
        <dsp:cNvPr id="0" name=""/>
        <dsp:cNvSpPr/>
      </dsp:nvSpPr>
      <dsp:spPr>
        <a:xfrm rot="2740650">
          <a:off x="4523992" y="4084920"/>
          <a:ext cx="1253418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1253418" y="176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046B9-7CA7-43CA-B845-A6EB3EF3F02E}">
      <dsp:nvSpPr>
        <dsp:cNvPr id="0" name=""/>
        <dsp:cNvSpPr/>
      </dsp:nvSpPr>
      <dsp:spPr>
        <a:xfrm rot="803392">
          <a:off x="4671611" y="3566335"/>
          <a:ext cx="4319340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4319340" y="176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E6D15-1A0C-42AE-8E08-C579C56EAD33}">
      <dsp:nvSpPr>
        <dsp:cNvPr id="0" name=""/>
        <dsp:cNvSpPr/>
      </dsp:nvSpPr>
      <dsp:spPr>
        <a:xfrm rot="21391725">
          <a:off x="4726233" y="2707792"/>
          <a:ext cx="4453453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4453453" y="176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F9E21-E1EF-44E4-9AC7-8590C6D44C47}">
      <dsp:nvSpPr>
        <dsp:cNvPr id="0" name=""/>
        <dsp:cNvSpPr/>
      </dsp:nvSpPr>
      <dsp:spPr>
        <a:xfrm rot="20030887">
          <a:off x="4564862" y="1808113"/>
          <a:ext cx="3232474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3232474" y="176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FFC96-005C-4EBC-9C5F-6EE4004F4A5C}">
      <dsp:nvSpPr>
        <dsp:cNvPr id="0" name=""/>
        <dsp:cNvSpPr/>
      </dsp:nvSpPr>
      <dsp:spPr>
        <a:xfrm>
          <a:off x="2005762" y="1569499"/>
          <a:ext cx="3600004" cy="360000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42" t="23966" r="2042" b="23966"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10303E-9F72-46ED-A3EC-5D09471BBE61}">
      <dsp:nvSpPr>
        <dsp:cNvPr id="0" name=""/>
        <dsp:cNvSpPr/>
      </dsp:nvSpPr>
      <dsp:spPr>
        <a:xfrm>
          <a:off x="7566198" y="188981"/>
          <a:ext cx="1283210" cy="1283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Electronics</a:t>
          </a:r>
        </a:p>
      </dsp:txBody>
      <dsp:txXfrm>
        <a:off x="7754120" y="376903"/>
        <a:ext cx="907366" cy="907366"/>
      </dsp:txXfrm>
    </dsp:sp>
    <dsp:sp modelId="{F804DA08-E21E-487F-9FDF-61602B22DBA1}">
      <dsp:nvSpPr>
        <dsp:cNvPr id="0" name=""/>
        <dsp:cNvSpPr/>
      </dsp:nvSpPr>
      <dsp:spPr>
        <a:xfrm>
          <a:off x="8977730" y="188981"/>
          <a:ext cx="1924816" cy="128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Screen </a:t>
          </a:r>
          <a:r>
            <a:rPr lang="de-DE" sz="1600" kern="1200" dirty="0" err="1"/>
            <a:t>Printing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Pick &amp; Place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Inspection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Cleaning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Additional Products</a:t>
          </a:r>
        </a:p>
      </dsp:txBody>
      <dsp:txXfrm>
        <a:off x="8977730" y="188981"/>
        <a:ext cx="1924816" cy="1283210"/>
      </dsp:txXfrm>
    </dsp:sp>
    <dsp:sp modelId="{079E5D9A-12C1-4B42-B3F2-8845D46918D6}">
      <dsp:nvSpPr>
        <dsp:cNvPr id="0" name=""/>
        <dsp:cNvSpPr/>
      </dsp:nvSpPr>
      <dsp:spPr>
        <a:xfrm>
          <a:off x="9174424" y="1910137"/>
          <a:ext cx="1283210" cy="1283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Automotive</a:t>
          </a:r>
        </a:p>
      </dsp:txBody>
      <dsp:txXfrm>
        <a:off x="9362346" y="2098059"/>
        <a:ext cx="907366" cy="907366"/>
      </dsp:txXfrm>
    </dsp:sp>
    <dsp:sp modelId="{A0527E8A-C4AC-4FD0-92D8-F3BCC62A36A6}">
      <dsp:nvSpPr>
        <dsp:cNvPr id="0" name=""/>
        <dsp:cNvSpPr/>
      </dsp:nvSpPr>
      <dsp:spPr>
        <a:xfrm>
          <a:off x="10585956" y="1910137"/>
          <a:ext cx="1924816" cy="128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 err="1"/>
            <a:t>Metal</a:t>
          </a:r>
          <a:r>
            <a:rPr lang="de-DE" sz="1500" kern="1200" dirty="0"/>
            <a:t> Processing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 err="1"/>
            <a:t>Carbon</a:t>
          </a:r>
          <a:r>
            <a:rPr lang="de-DE" sz="1500" kern="1200" dirty="0"/>
            <a:t> Processing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Environmental Test Chambers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System Integration</a:t>
          </a:r>
        </a:p>
      </dsp:txBody>
      <dsp:txXfrm>
        <a:off x="10585956" y="1910137"/>
        <a:ext cx="1924816" cy="1283210"/>
      </dsp:txXfrm>
    </dsp:sp>
    <dsp:sp modelId="{870B9B2B-BC8C-4D9F-905F-B14203B0481C}">
      <dsp:nvSpPr>
        <dsp:cNvPr id="0" name=""/>
        <dsp:cNvSpPr/>
      </dsp:nvSpPr>
      <dsp:spPr>
        <a:xfrm>
          <a:off x="8914805" y="3591060"/>
          <a:ext cx="1283210" cy="1283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Energy</a:t>
          </a:r>
          <a:r>
            <a:rPr lang="de-DE" sz="1400" kern="1200" dirty="0"/>
            <a:t> Engineering</a:t>
          </a:r>
        </a:p>
      </dsp:txBody>
      <dsp:txXfrm>
        <a:off x="9102727" y="3778982"/>
        <a:ext cx="907366" cy="907366"/>
      </dsp:txXfrm>
    </dsp:sp>
    <dsp:sp modelId="{348FA730-3DBC-43C6-BD61-23A0EE9A4D97}">
      <dsp:nvSpPr>
        <dsp:cNvPr id="0" name=""/>
        <dsp:cNvSpPr/>
      </dsp:nvSpPr>
      <dsp:spPr>
        <a:xfrm>
          <a:off x="10326336" y="3591060"/>
          <a:ext cx="1924816" cy="128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 err="1"/>
            <a:t>Raw</a:t>
          </a:r>
          <a:r>
            <a:rPr lang="de-DE" sz="1500" kern="1200" dirty="0"/>
            <a:t> Material </a:t>
          </a:r>
          <a:r>
            <a:rPr lang="de-DE" sz="1500" kern="1200" dirty="0" err="1"/>
            <a:t>Production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 err="1"/>
            <a:t>Electrode</a:t>
          </a:r>
          <a:r>
            <a:rPr lang="de-DE" sz="1500" kern="1200" dirty="0"/>
            <a:t> </a:t>
          </a:r>
          <a:r>
            <a:rPr lang="de-DE" sz="1500" kern="1200" dirty="0" err="1"/>
            <a:t>Production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 err="1"/>
            <a:t>Cell</a:t>
          </a:r>
          <a:r>
            <a:rPr lang="de-DE" sz="1500" kern="1200" dirty="0"/>
            <a:t> </a:t>
          </a:r>
          <a:r>
            <a:rPr lang="de-DE" sz="1500" kern="1200" dirty="0" err="1"/>
            <a:t>Assembly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Total Plant Engineering</a:t>
          </a:r>
        </a:p>
      </dsp:txBody>
      <dsp:txXfrm>
        <a:off x="10326336" y="3591060"/>
        <a:ext cx="1924816" cy="1283210"/>
      </dsp:txXfrm>
    </dsp:sp>
    <dsp:sp modelId="{77EB4908-2F27-488F-8985-91EF2470C47F}">
      <dsp:nvSpPr>
        <dsp:cNvPr id="0" name=""/>
        <dsp:cNvSpPr/>
      </dsp:nvSpPr>
      <dsp:spPr>
        <a:xfrm>
          <a:off x="5395263" y="4368312"/>
          <a:ext cx="1283210" cy="1283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Gateway </a:t>
          </a:r>
          <a:r>
            <a:rPr lang="de-DE" sz="1400" kern="1200" dirty="0" err="1"/>
            <a:t>Asia</a:t>
          </a:r>
          <a:r>
            <a:rPr lang="de-DE" sz="1400" kern="1200" dirty="0"/>
            <a:t>  Europe</a:t>
          </a:r>
        </a:p>
      </dsp:txBody>
      <dsp:txXfrm>
        <a:off x="5583185" y="4556234"/>
        <a:ext cx="907366" cy="907366"/>
      </dsp:txXfrm>
    </dsp:sp>
    <dsp:sp modelId="{9CDAC2E0-B09E-4B89-85AE-904C71DB2BD9}">
      <dsp:nvSpPr>
        <dsp:cNvPr id="0" name=""/>
        <dsp:cNvSpPr/>
      </dsp:nvSpPr>
      <dsp:spPr>
        <a:xfrm>
          <a:off x="6806794" y="4368312"/>
          <a:ext cx="1924816" cy="128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Business-Bridge </a:t>
          </a:r>
          <a:r>
            <a:rPr lang="de-DE" sz="1500" kern="1200" dirty="0" err="1"/>
            <a:t>to</a:t>
          </a:r>
          <a:r>
            <a:rPr lang="de-DE" sz="1500" kern="1200" dirty="0"/>
            <a:t> </a:t>
          </a:r>
          <a:r>
            <a:rPr lang="de-DE" sz="1500" kern="1200" dirty="0" err="1"/>
            <a:t>Asia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Business-Bridge </a:t>
          </a:r>
          <a:r>
            <a:rPr lang="de-DE" sz="1500" kern="1200" dirty="0" err="1"/>
            <a:t>to</a:t>
          </a:r>
          <a:r>
            <a:rPr lang="de-DE" sz="1500" kern="1200" dirty="0"/>
            <a:t> Europe</a:t>
          </a:r>
        </a:p>
      </dsp:txBody>
      <dsp:txXfrm>
        <a:off x="6806794" y="4368312"/>
        <a:ext cx="1924816" cy="1283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65BC2-7107-469A-B9E1-AB3F58C5BF56}">
      <dsp:nvSpPr>
        <dsp:cNvPr id="0" name=""/>
        <dsp:cNvSpPr/>
      </dsp:nvSpPr>
      <dsp:spPr>
        <a:xfrm rot="3266085">
          <a:off x="3809572" y="3722568"/>
          <a:ext cx="1267295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1267295" y="12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5F19E-CC8F-4D8F-8792-3F0BFF2CE589}">
      <dsp:nvSpPr>
        <dsp:cNvPr id="0" name=""/>
        <dsp:cNvSpPr/>
      </dsp:nvSpPr>
      <dsp:spPr>
        <a:xfrm rot="1354653">
          <a:off x="4060652" y="3728496"/>
          <a:ext cx="4343646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4343646" y="12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DFA67-DD42-4BE4-B192-1FDEF92EE52D}">
      <dsp:nvSpPr>
        <dsp:cNvPr id="0" name=""/>
        <dsp:cNvSpPr/>
      </dsp:nvSpPr>
      <dsp:spPr>
        <a:xfrm rot="666340">
          <a:off x="4207422" y="2979655"/>
          <a:ext cx="2101550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2101550" y="12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5E438-8EDF-48CC-AB19-D238AA54649C}">
      <dsp:nvSpPr>
        <dsp:cNvPr id="0" name=""/>
        <dsp:cNvSpPr/>
      </dsp:nvSpPr>
      <dsp:spPr>
        <a:xfrm rot="20943900">
          <a:off x="4192132" y="2203613"/>
          <a:ext cx="3851606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3851606" y="12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678C4-C74A-4B14-AB33-0662A2C5C7FB}">
      <dsp:nvSpPr>
        <dsp:cNvPr id="0" name=""/>
        <dsp:cNvSpPr/>
      </dsp:nvSpPr>
      <dsp:spPr>
        <a:xfrm rot="18782653">
          <a:off x="4015947" y="1732600"/>
          <a:ext cx="1107803" cy="25488"/>
        </a:xfrm>
        <a:custGeom>
          <a:avLst/>
          <a:gdLst/>
          <a:ahLst/>
          <a:cxnLst/>
          <a:rect l="0" t="0" r="0" b="0"/>
          <a:pathLst>
            <a:path>
              <a:moveTo>
                <a:pt x="0" y="12744"/>
              </a:moveTo>
              <a:lnTo>
                <a:pt x="1107803" y="12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98447-92BB-4FFF-BD54-1B2D85D96574}">
      <dsp:nvSpPr>
        <dsp:cNvPr id="0" name=""/>
        <dsp:cNvSpPr/>
      </dsp:nvSpPr>
      <dsp:spPr>
        <a:xfrm>
          <a:off x="1793352" y="1834912"/>
          <a:ext cx="1862869" cy="18410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DD1226-4B82-40B0-88C0-E184F8932536}">
      <dsp:nvSpPr>
        <dsp:cNvPr id="0" name=""/>
        <dsp:cNvSpPr/>
      </dsp:nvSpPr>
      <dsp:spPr>
        <a:xfrm>
          <a:off x="4802392" y="547038"/>
          <a:ext cx="916901" cy="916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/>
            <a:t>Screen </a:t>
          </a:r>
          <a:r>
            <a:rPr lang="de-DE" sz="1400" b="0" kern="1200" dirty="0" err="1"/>
            <a:t>Printing</a:t>
          </a:r>
          <a:endParaRPr lang="de-DE" sz="1400" b="0" kern="1200" dirty="0"/>
        </a:p>
      </dsp:txBody>
      <dsp:txXfrm>
        <a:off x="4936669" y="681315"/>
        <a:ext cx="648347" cy="648347"/>
      </dsp:txXfrm>
    </dsp:sp>
    <dsp:sp modelId="{C49684A2-6284-416D-A99D-A3150C9C046A}">
      <dsp:nvSpPr>
        <dsp:cNvPr id="0" name=""/>
        <dsp:cNvSpPr/>
      </dsp:nvSpPr>
      <dsp:spPr>
        <a:xfrm>
          <a:off x="5810984" y="547038"/>
          <a:ext cx="1375352" cy="916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/>
            <a:t>Panasonic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0" kern="1200" dirty="0"/>
            <a:t>SPG Screen Printer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0" kern="1200" dirty="0"/>
            <a:t>SP 70 Screen Printer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0" kern="1200" dirty="0"/>
            <a:t>SPD- Screen Printer</a:t>
          </a:r>
        </a:p>
      </dsp:txBody>
      <dsp:txXfrm>
        <a:off x="5810984" y="547038"/>
        <a:ext cx="1375352" cy="916901"/>
      </dsp:txXfrm>
    </dsp:sp>
    <dsp:sp modelId="{5A50BC5B-E057-4677-A406-5D61FE93A8FF}">
      <dsp:nvSpPr>
        <dsp:cNvPr id="0" name=""/>
        <dsp:cNvSpPr/>
      </dsp:nvSpPr>
      <dsp:spPr>
        <a:xfrm>
          <a:off x="8000448" y="1305624"/>
          <a:ext cx="916901" cy="916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/>
            <a:t>Pick &amp; Place</a:t>
          </a:r>
        </a:p>
      </dsp:txBody>
      <dsp:txXfrm>
        <a:off x="8134725" y="1439901"/>
        <a:ext cx="648347" cy="648347"/>
      </dsp:txXfrm>
    </dsp:sp>
    <dsp:sp modelId="{929AD66B-C591-47BB-89D9-8102E06A47A2}">
      <dsp:nvSpPr>
        <dsp:cNvPr id="0" name=""/>
        <dsp:cNvSpPr/>
      </dsp:nvSpPr>
      <dsp:spPr>
        <a:xfrm>
          <a:off x="9009040" y="1305624"/>
          <a:ext cx="1375352" cy="916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/>
            <a:t>Panasonic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b="0" kern="1200" dirty="0"/>
            <a:t>AM 100 Modular Placement </a:t>
          </a:r>
          <a:r>
            <a:rPr lang="de-DE" sz="1200" b="0" kern="1200" dirty="0" err="1"/>
            <a:t>Machine</a:t>
          </a:r>
          <a:endParaRPr lang="de-DE" sz="1200" b="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b="0" kern="1200" dirty="0"/>
            <a:t>NPM-D – </a:t>
          </a:r>
          <a:r>
            <a:rPr lang="de-DE" sz="1200" b="0" kern="1200" dirty="0" err="1"/>
            <a:t>Production</a:t>
          </a:r>
          <a:r>
            <a:rPr lang="de-DE" sz="1200" b="0" kern="1200" dirty="0"/>
            <a:t> Modular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b="0" kern="1200" dirty="0"/>
            <a:t>NPM-W </a:t>
          </a:r>
          <a:r>
            <a:rPr lang="de-DE" sz="1200" b="0" kern="1200" dirty="0" err="1"/>
            <a:t>Production</a:t>
          </a:r>
          <a:r>
            <a:rPr lang="de-DE" sz="1200" b="0" kern="1200" dirty="0"/>
            <a:t> Modular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0" kern="1200" dirty="0"/>
            <a:t>FRITSCH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Automatic Pick &amp; Place Machine for high-mix-low-volume</a:t>
          </a:r>
          <a:endParaRPr lang="de-DE" sz="1200" b="0" kern="1200" dirty="0"/>
        </a:p>
      </dsp:txBody>
      <dsp:txXfrm>
        <a:off x="9009040" y="1305624"/>
        <a:ext cx="1375352" cy="916901"/>
      </dsp:txXfrm>
    </dsp:sp>
    <dsp:sp modelId="{0DC2BEF9-93E7-476E-95A0-FD8157928CD4}">
      <dsp:nvSpPr>
        <dsp:cNvPr id="0" name=""/>
        <dsp:cNvSpPr/>
      </dsp:nvSpPr>
      <dsp:spPr>
        <a:xfrm>
          <a:off x="6280710" y="2824654"/>
          <a:ext cx="916901" cy="916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50" b="1" kern="1200" dirty="0" err="1"/>
            <a:t>Inspection</a:t>
          </a:r>
          <a:endParaRPr lang="de-DE" sz="1150" b="1" kern="1200" dirty="0"/>
        </a:p>
      </dsp:txBody>
      <dsp:txXfrm>
        <a:off x="6414987" y="2958931"/>
        <a:ext cx="648347" cy="648347"/>
      </dsp:txXfrm>
    </dsp:sp>
    <dsp:sp modelId="{75E861AF-3222-4197-80E5-0003DA6D6FAB}">
      <dsp:nvSpPr>
        <dsp:cNvPr id="0" name=""/>
        <dsp:cNvSpPr/>
      </dsp:nvSpPr>
      <dsp:spPr>
        <a:xfrm>
          <a:off x="7289302" y="2824654"/>
          <a:ext cx="1375352" cy="916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b="0" kern="1200" dirty="0"/>
            <a:t>SPI – </a:t>
          </a:r>
          <a:r>
            <a:rPr lang="de-DE" sz="1200" b="0" kern="1200" dirty="0" err="1"/>
            <a:t>Solder</a:t>
          </a:r>
          <a:r>
            <a:rPr lang="de-DE" sz="1200" b="0" kern="1200" dirty="0"/>
            <a:t> Paste </a:t>
          </a:r>
          <a:r>
            <a:rPr lang="de-DE" sz="1200" b="0" kern="1200" dirty="0" err="1"/>
            <a:t>Inspection</a:t>
          </a:r>
          <a:r>
            <a:rPr lang="de-DE" sz="1200" b="0" kern="1200" dirty="0"/>
            <a:t>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b="0" kern="1200" dirty="0"/>
            <a:t>AOI- </a:t>
          </a:r>
          <a:r>
            <a:rPr lang="de-DE" sz="1200" b="0" kern="1200" dirty="0" err="1"/>
            <a:t>Automatical</a:t>
          </a:r>
          <a:r>
            <a:rPr lang="de-DE" sz="1200" b="0" kern="1200" dirty="0"/>
            <a:t> Optical </a:t>
          </a:r>
          <a:r>
            <a:rPr lang="de-DE" sz="1200" b="0" kern="1200" dirty="0" err="1"/>
            <a:t>Inspection</a:t>
          </a:r>
          <a:endParaRPr lang="de-DE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b="0" kern="1200" dirty="0"/>
            <a:t>X-Ray </a:t>
          </a:r>
          <a:r>
            <a:rPr lang="de-DE" sz="1200" b="0" kern="1200" dirty="0" err="1"/>
            <a:t>Inspection</a:t>
          </a:r>
          <a:endParaRPr lang="de-DE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b="0" kern="1200" dirty="0"/>
            <a:t>Visual </a:t>
          </a:r>
          <a:r>
            <a:rPr lang="de-DE" sz="1200" b="0" kern="1200" dirty="0" err="1"/>
            <a:t>Inspection</a:t>
          </a:r>
          <a:endParaRPr lang="de-DE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b="0" kern="1200" dirty="0"/>
            <a:t>Simple </a:t>
          </a:r>
          <a:r>
            <a:rPr lang="de-DE" sz="1200" b="0" kern="1200" dirty="0" err="1"/>
            <a:t>Inspection</a:t>
          </a:r>
          <a:endParaRPr lang="de-DE" sz="1200" b="0" kern="1200" dirty="0"/>
        </a:p>
      </dsp:txBody>
      <dsp:txXfrm>
        <a:off x="7289302" y="2824654"/>
        <a:ext cx="1375352" cy="916901"/>
      </dsp:txXfrm>
    </dsp:sp>
    <dsp:sp modelId="{E45FB939-453E-428B-8EB0-7678D9E37B15}">
      <dsp:nvSpPr>
        <dsp:cNvPr id="0" name=""/>
        <dsp:cNvSpPr/>
      </dsp:nvSpPr>
      <dsp:spPr>
        <a:xfrm>
          <a:off x="8202717" y="4292639"/>
          <a:ext cx="916901" cy="916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0" kern="1200" dirty="0" err="1"/>
            <a:t>Cleaning</a:t>
          </a:r>
          <a:endParaRPr lang="de-DE" sz="1400" b="0" kern="1200" dirty="0"/>
        </a:p>
      </dsp:txBody>
      <dsp:txXfrm>
        <a:off x="8336994" y="4426916"/>
        <a:ext cx="648347" cy="648347"/>
      </dsp:txXfrm>
    </dsp:sp>
    <dsp:sp modelId="{4DAFBEBB-9CE3-406F-B723-BB05065455A6}">
      <dsp:nvSpPr>
        <dsp:cNvPr id="0" name=""/>
        <dsp:cNvSpPr/>
      </dsp:nvSpPr>
      <dsp:spPr>
        <a:xfrm>
          <a:off x="9211309" y="4292639"/>
          <a:ext cx="1375352" cy="916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0" kern="1200" dirty="0" err="1"/>
            <a:t>Metal</a:t>
          </a:r>
          <a:r>
            <a:rPr lang="de-DE" sz="1400" b="0" kern="1200" dirty="0"/>
            <a:t> </a:t>
          </a:r>
          <a:r>
            <a:rPr lang="de-DE" sz="1400" b="0" kern="1200" dirty="0" err="1"/>
            <a:t>Cleaning</a:t>
          </a:r>
          <a:endParaRPr lang="de-DE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0" kern="1200" dirty="0" err="1"/>
            <a:t>Nozzle</a:t>
          </a:r>
          <a:r>
            <a:rPr lang="de-DE" sz="1400" b="0" kern="1200" dirty="0"/>
            <a:t> </a:t>
          </a:r>
          <a:r>
            <a:rPr lang="de-DE" sz="1400" b="0" kern="1200" dirty="0" err="1"/>
            <a:t>Cleaning</a:t>
          </a:r>
          <a:endParaRPr lang="de-DE" sz="1400" b="0" kern="1200" dirty="0"/>
        </a:p>
      </dsp:txBody>
      <dsp:txXfrm>
        <a:off x="9211309" y="4292639"/>
        <a:ext cx="1375352" cy="916901"/>
      </dsp:txXfrm>
    </dsp:sp>
    <dsp:sp modelId="{57CE16B6-FD5A-46D9-82B9-8BA708FF491C}">
      <dsp:nvSpPr>
        <dsp:cNvPr id="0" name=""/>
        <dsp:cNvSpPr/>
      </dsp:nvSpPr>
      <dsp:spPr>
        <a:xfrm>
          <a:off x="4619965" y="4165232"/>
          <a:ext cx="916901" cy="916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0" kern="1200" dirty="0"/>
            <a:t>Additional Products</a:t>
          </a:r>
        </a:p>
      </dsp:txBody>
      <dsp:txXfrm>
        <a:off x="4754242" y="4299509"/>
        <a:ext cx="648347" cy="648347"/>
      </dsp:txXfrm>
    </dsp:sp>
    <dsp:sp modelId="{C97AF81A-417B-4223-A4CC-CE7B73431F5E}">
      <dsp:nvSpPr>
        <dsp:cNvPr id="0" name=""/>
        <dsp:cNvSpPr/>
      </dsp:nvSpPr>
      <dsp:spPr>
        <a:xfrm>
          <a:off x="5628557" y="4165232"/>
          <a:ext cx="1375352" cy="916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0" kern="1200" dirty="0" err="1"/>
            <a:t>Solder</a:t>
          </a:r>
          <a:r>
            <a:rPr lang="de-DE" sz="1400" b="0" kern="1200" dirty="0"/>
            <a:t> Paste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0" kern="1200" dirty="0"/>
            <a:t>Environmental Test Chambers</a:t>
          </a:r>
        </a:p>
      </dsp:txBody>
      <dsp:txXfrm>
        <a:off x="5628557" y="4165232"/>
        <a:ext cx="1375352" cy="916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EF8C6-E9FD-49F9-8D4C-3FBCA8DD1882}">
      <dsp:nvSpPr>
        <dsp:cNvPr id="0" name=""/>
        <dsp:cNvSpPr/>
      </dsp:nvSpPr>
      <dsp:spPr>
        <a:xfrm rot="3683061">
          <a:off x="3376002" y="4045071"/>
          <a:ext cx="1063040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1063040" y="19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BD05E-8392-4D51-AD02-370C45270E70}">
      <dsp:nvSpPr>
        <dsp:cNvPr id="0" name=""/>
        <dsp:cNvSpPr/>
      </dsp:nvSpPr>
      <dsp:spPr>
        <a:xfrm rot="1024759">
          <a:off x="3934938" y="3421438"/>
          <a:ext cx="2409409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2409409" y="19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4D696-BFAE-4696-B653-AFD0993CF7B7}">
      <dsp:nvSpPr>
        <dsp:cNvPr id="0" name=""/>
        <dsp:cNvSpPr/>
      </dsp:nvSpPr>
      <dsp:spPr>
        <a:xfrm rot="21314127">
          <a:off x="3983697" y="2674556"/>
          <a:ext cx="2529032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2529032" y="19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0919F-F929-47D3-8B02-14CF103C6B21}">
      <dsp:nvSpPr>
        <dsp:cNvPr id="0" name=""/>
        <dsp:cNvSpPr/>
      </dsp:nvSpPr>
      <dsp:spPr>
        <a:xfrm rot="18745694">
          <a:off x="3760885" y="1732032"/>
          <a:ext cx="1006872" cy="39243"/>
        </a:xfrm>
        <a:custGeom>
          <a:avLst/>
          <a:gdLst/>
          <a:ahLst/>
          <a:cxnLst/>
          <a:rect l="0" t="0" r="0" b="0"/>
          <a:pathLst>
            <a:path>
              <a:moveTo>
                <a:pt x="0" y="19621"/>
              </a:moveTo>
              <a:lnTo>
                <a:pt x="1006872" y="19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89AA6-C4C4-4943-BCCE-2BBF92C8EACB}">
      <dsp:nvSpPr>
        <dsp:cNvPr id="0" name=""/>
        <dsp:cNvSpPr/>
      </dsp:nvSpPr>
      <dsp:spPr>
        <a:xfrm>
          <a:off x="1379633" y="1426187"/>
          <a:ext cx="3041510" cy="22957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D1A63B-27F1-4123-9601-FAE333964CEC}">
      <dsp:nvSpPr>
        <dsp:cNvPr id="0" name=""/>
        <dsp:cNvSpPr/>
      </dsp:nvSpPr>
      <dsp:spPr>
        <a:xfrm>
          <a:off x="4398337" y="281428"/>
          <a:ext cx="1264153" cy="1264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Metal</a:t>
          </a:r>
          <a:r>
            <a:rPr lang="de-DE" sz="1400" kern="1200" dirty="0"/>
            <a:t> Processing</a:t>
          </a:r>
        </a:p>
      </dsp:txBody>
      <dsp:txXfrm>
        <a:off x="4583468" y="466559"/>
        <a:ext cx="893891" cy="893891"/>
      </dsp:txXfrm>
    </dsp:sp>
    <dsp:sp modelId="{0D18F7B2-79A1-4AFC-8EB6-793D8E10702A}">
      <dsp:nvSpPr>
        <dsp:cNvPr id="0" name=""/>
        <dsp:cNvSpPr/>
      </dsp:nvSpPr>
      <dsp:spPr>
        <a:xfrm>
          <a:off x="5788905" y="281428"/>
          <a:ext cx="1896229" cy="126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Hot </a:t>
          </a:r>
          <a:r>
            <a:rPr lang="de-DE" sz="1600" kern="1200" dirty="0" err="1"/>
            <a:t>Chamber</a:t>
          </a:r>
          <a:r>
            <a:rPr lang="de-DE" sz="1600" kern="1200" dirty="0"/>
            <a:t> Die Casting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Cold</a:t>
          </a:r>
          <a:r>
            <a:rPr lang="de-DE" sz="1600" kern="1200" dirty="0"/>
            <a:t> </a:t>
          </a:r>
          <a:r>
            <a:rPr lang="de-DE" sz="1600" kern="1200" dirty="0" err="1"/>
            <a:t>Chamber</a:t>
          </a:r>
          <a:r>
            <a:rPr lang="de-DE" sz="1600" kern="1200" dirty="0"/>
            <a:t> Die Casting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X-Ray </a:t>
          </a:r>
          <a:r>
            <a:rPr lang="de-DE" sz="1600" kern="1200" dirty="0" err="1"/>
            <a:t>Inspection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Mold</a:t>
          </a:r>
          <a:r>
            <a:rPr lang="de-DE" sz="1600" kern="1200" dirty="0"/>
            <a:t> Maintenance</a:t>
          </a:r>
        </a:p>
      </dsp:txBody>
      <dsp:txXfrm>
        <a:off x="5788905" y="281428"/>
        <a:ext cx="1896229" cy="1264153"/>
      </dsp:txXfrm>
    </dsp:sp>
    <dsp:sp modelId="{53969761-E429-43EA-B5D2-7ECCAFD43CF5}">
      <dsp:nvSpPr>
        <dsp:cNvPr id="0" name=""/>
        <dsp:cNvSpPr/>
      </dsp:nvSpPr>
      <dsp:spPr>
        <a:xfrm>
          <a:off x="6506175" y="1904568"/>
          <a:ext cx="1264153" cy="1264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Carbon</a:t>
          </a:r>
          <a:r>
            <a:rPr lang="de-DE" sz="1400" kern="1200" dirty="0"/>
            <a:t> Processing</a:t>
          </a:r>
        </a:p>
      </dsp:txBody>
      <dsp:txXfrm>
        <a:off x="6691306" y="2089699"/>
        <a:ext cx="893891" cy="893891"/>
      </dsp:txXfrm>
    </dsp:sp>
    <dsp:sp modelId="{F1898498-FB56-42B7-8565-B789CAE79E34}">
      <dsp:nvSpPr>
        <dsp:cNvPr id="0" name=""/>
        <dsp:cNvSpPr/>
      </dsp:nvSpPr>
      <dsp:spPr>
        <a:xfrm>
          <a:off x="7896743" y="1904568"/>
          <a:ext cx="1896229" cy="126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Ultrasonic</a:t>
          </a:r>
          <a:r>
            <a:rPr lang="de-DE" sz="1600" kern="1200" dirty="0"/>
            <a:t> Cutter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Ultrasonic</a:t>
          </a:r>
          <a:r>
            <a:rPr lang="de-DE" sz="1600" kern="1200" dirty="0"/>
            <a:t> </a:t>
          </a:r>
          <a:r>
            <a:rPr lang="de-DE" sz="1600" kern="1200" dirty="0" err="1"/>
            <a:t>Inspection</a:t>
          </a:r>
          <a:endParaRPr lang="de-DE" sz="1600" kern="1200" dirty="0"/>
        </a:p>
      </dsp:txBody>
      <dsp:txXfrm>
        <a:off x="7896743" y="1904568"/>
        <a:ext cx="1896229" cy="1264153"/>
      </dsp:txXfrm>
    </dsp:sp>
    <dsp:sp modelId="{8133B43D-3C55-4B54-9DAE-B1AD34B39B7C}">
      <dsp:nvSpPr>
        <dsp:cNvPr id="0" name=""/>
        <dsp:cNvSpPr/>
      </dsp:nvSpPr>
      <dsp:spPr>
        <a:xfrm>
          <a:off x="6263344" y="3348437"/>
          <a:ext cx="1264153" cy="1264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Environmental </a:t>
          </a:r>
          <a:r>
            <a:rPr lang="de-DE" sz="1200" kern="1200" dirty="0"/>
            <a:t>Test Chambers</a:t>
          </a:r>
        </a:p>
      </dsp:txBody>
      <dsp:txXfrm>
        <a:off x="6448475" y="3533568"/>
        <a:ext cx="893891" cy="893891"/>
      </dsp:txXfrm>
    </dsp:sp>
    <dsp:sp modelId="{F9C7E932-C364-440A-918F-855F2189F064}">
      <dsp:nvSpPr>
        <dsp:cNvPr id="0" name=""/>
        <dsp:cNvSpPr/>
      </dsp:nvSpPr>
      <dsp:spPr>
        <a:xfrm>
          <a:off x="7653912" y="3348437"/>
          <a:ext cx="1896229" cy="126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Espec</a:t>
          </a:r>
          <a:r>
            <a:rPr lang="de-DE" sz="1600" kern="1200" dirty="0"/>
            <a:t> Chambers</a:t>
          </a:r>
        </a:p>
      </dsp:txBody>
      <dsp:txXfrm>
        <a:off x="7653912" y="3348437"/>
        <a:ext cx="1896229" cy="1264153"/>
      </dsp:txXfrm>
    </dsp:sp>
    <dsp:sp modelId="{A551009A-19B0-479D-91F7-CBCC0B6BCC28}">
      <dsp:nvSpPr>
        <dsp:cNvPr id="0" name=""/>
        <dsp:cNvSpPr/>
      </dsp:nvSpPr>
      <dsp:spPr>
        <a:xfrm>
          <a:off x="3832729" y="4454082"/>
          <a:ext cx="1264153" cy="1264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System Integration</a:t>
          </a:r>
        </a:p>
      </dsp:txBody>
      <dsp:txXfrm>
        <a:off x="4017860" y="4639213"/>
        <a:ext cx="893891" cy="893891"/>
      </dsp:txXfrm>
    </dsp:sp>
    <dsp:sp modelId="{D1A904FF-5A06-43A8-B032-D82819383308}">
      <dsp:nvSpPr>
        <dsp:cNvPr id="0" name=""/>
        <dsp:cNvSpPr/>
      </dsp:nvSpPr>
      <dsp:spPr>
        <a:xfrm>
          <a:off x="5223298" y="4454082"/>
          <a:ext cx="1896229" cy="126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Complete</a:t>
          </a:r>
          <a:r>
            <a:rPr lang="de-DE" sz="1600" kern="1200" dirty="0"/>
            <a:t> </a:t>
          </a:r>
          <a:r>
            <a:rPr lang="de-DE" sz="1600" kern="1200" dirty="0" err="1"/>
            <a:t>plants</a:t>
          </a:r>
          <a:r>
            <a:rPr lang="de-DE" sz="1600" kern="1200" dirty="0"/>
            <a:t> </a:t>
          </a:r>
          <a:r>
            <a:rPr lang="de-DE" sz="1600" kern="1200" dirty="0" err="1"/>
            <a:t>and</a:t>
          </a:r>
          <a:r>
            <a:rPr lang="de-DE" sz="1600" kern="1200" dirty="0"/>
            <a:t> partial </a:t>
          </a:r>
          <a:r>
            <a:rPr lang="de-DE" sz="1600" kern="1200" dirty="0" err="1"/>
            <a:t>solutions</a:t>
          </a:r>
          <a:endParaRPr lang="de-D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Painting Processing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Flocking</a:t>
          </a:r>
          <a:r>
            <a:rPr lang="de-DE" sz="1600" kern="1200" dirty="0"/>
            <a:t> Processing</a:t>
          </a:r>
        </a:p>
      </dsp:txBody>
      <dsp:txXfrm>
        <a:off x="5223298" y="4454082"/>
        <a:ext cx="1896229" cy="12641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3359E-63AA-4C0B-A66E-371A7CC2D0A8}">
      <dsp:nvSpPr>
        <dsp:cNvPr id="0" name=""/>
        <dsp:cNvSpPr/>
      </dsp:nvSpPr>
      <dsp:spPr>
        <a:xfrm rot="5186264">
          <a:off x="3305725" y="4539050"/>
          <a:ext cx="976764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976764" y="185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FDA04-7F58-4E69-ADBF-D4B4BD54911E}">
      <dsp:nvSpPr>
        <dsp:cNvPr id="0" name=""/>
        <dsp:cNvSpPr/>
      </dsp:nvSpPr>
      <dsp:spPr>
        <a:xfrm rot="1497933">
          <a:off x="4439836" y="4083478"/>
          <a:ext cx="2262130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2262130" y="185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CBBEE-28C6-4C46-B6DF-1DE1E69287C3}">
      <dsp:nvSpPr>
        <dsp:cNvPr id="0" name=""/>
        <dsp:cNvSpPr/>
      </dsp:nvSpPr>
      <dsp:spPr>
        <a:xfrm rot="21095745">
          <a:off x="4535717" y="2961357"/>
          <a:ext cx="1825873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1825873" y="185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D01D6-F4DC-4BFF-A5C1-0E083F33DCF8}">
      <dsp:nvSpPr>
        <dsp:cNvPr id="0" name=""/>
        <dsp:cNvSpPr/>
      </dsp:nvSpPr>
      <dsp:spPr>
        <a:xfrm rot="18158946">
          <a:off x="3948852" y="1840963"/>
          <a:ext cx="1290598" cy="37177"/>
        </a:xfrm>
        <a:custGeom>
          <a:avLst/>
          <a:gdLst/>
          <a:ahLst/>
          <a:cxnLst/>
          <a:rect l="0" t="0" r="0" b="0"/>
          <a:pathLst>
            <a:path>
              <a:moveTo>
                <a:pt x="0" y="18588"/>
              </a:moveTo>
              <a:lnTo>
                <a:pt x="1290598" y="185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E6C2F-B8FF-44CE-B472-A84C470DC1B6}">
      <dsp:nvSpPr>
        <dsp:cNvPr id="0" name=""/>
        <dsp:cNvSpPr/>
      </dsp:nvSpPr>
      <dsp:spPr>
        <a:xfrm>
          <a:off x="2256253" y="2045607"/>
          <a:ext cx="2381874" cy="23818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1C941A-0262-431F-B595-4B886824F424}">
      <dsp:nvSpPr>
        <dsp:cNvPr id="0" name=""/>
        <dsp:cNvSpPr/>
      </dsp:nvSpPr>
      <dsp:spPr>
        <a:xfrm>
          <a:off x="4613224" y="0"/>
          <a:ext cx="1429124" cy="1429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/>
            <a:t>Raw</a:t>
          </a:r>
          <a:r>
            <a:rPr lang="de-DE" sz="1600" b="1" kern="1200" dirty="0"/>
            <a:t> Material </a:t>
          </a:r>
          <a:r>
            <a:rPr lang="de-DE" sz="1600" b="1" kern="1200" dirty="0" err="1"/>
            <a:t>Production</a:t>
          </a:r>
          <a:endParaRPr lang="de-DE" sz="1600" b="1" kern="1200" dirty="0"/>
        </a:p>
      </dsp:txBody>
      <dsp:txXfrm>
        <a:off x="4822514" y="209290"/>
        <a:ext cx="1010544" cy="1010544"/>
      </dsp:txXfrm>
    </dsp:sp>
    <dsp:sp modelId="{CE0D38B5-D79E-4EDE-B369-3104A4175F12}">
      <dsp:nvSpPr>
        <dsp:cNvPr id="0" name=""/>
        <dsp:cNvSpPr/>
      </dsp:nvSpPr>
      <dsp:spPr>
        <a:xfrm>
          <a:off x="6185262" y="0"/>
          <a:ext cx="2143687" cy="1429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/>
            <a:t>Grinding</a:t>
          </a:r>
          <a:endParaRPr lang="de-DE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/>
            <a:t>Classifying</a:t>
          </a:r>
          <a:endParaRPr lang="de-DE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/>
            <a:t>Mixing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/>
            <a:t>Spray </a:t>
          </a:r>
          <a:r>
            <a:rPr lang="de-DE" sz="1600" b="0" kern="1200" dirty="0" err="1"/>
            <a:t>Drying</a:t>
          </a:r>
          <a:endParaRPr lang="de-DE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/>
            <a:t>Thermal Processing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/>
            <a:t>Magnetic</a:t>
          </a:r>
          <a:r>
            <a:rPr lang="de-DE" sz="1600" b="0" kern="1200" dirty="0"/>
            <a:t> Separation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/>
            <a:t>Dispersion</a:t>
          </a:r>
        </a:p>
      </dsp:txBody>
      <dsp:txXfrm>
        <a:off x="6185262" y="0"/>
        <a:ext cx="2143687" cy="1429124"/>
      </dsp:txXfrm>
    </dsp:sp>
    <dsp:sp modelId="{AB067A32-7801-430A-BD7B-E7367BF0EF64}">
      <dsp:nvSpPr>
        <dsp:cNvPr id="0" name=""/>
        <dsp:cNvSpPr/>
      </dsp:nvSpPr>
      <dsp:spPr>
        <a:xfrm>
          <a:off x="6344113" y="2027514"/>
          <a:ext cx="1429124" cy="1429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/>
            <a:t>Electrode</a:t>
          </a:r>
          <a:r>
            <a:rPr lang="de-DE" sz="1600" b="1" kern="1200" dirty="0"/>
            <a:t> </a:t>
          </a:r>
          <a:r>
            <a:rPr lang="de-DE" sz="1600" b="1" kern="1200" dirty="0" err="1"/>
            <a:t>Production</a:t>
          </a:r>
          <a:endParaRPr lang="de-DE" sz="1600" b="1" kern="1200" dirty="0"/>
        </a:p>
      </dsp:txBody>
      <dsp:txXfrm>
        <a:off x="6553403" y="2236804"/>
        <a:ext cx="1010544" cy="1010544"/>
      </dsp:txXfrm>
    </dsp:sp>
    <dsp:sp modelId="{FFE925F6-FAC3-4D75-A445-3C7A1A950D47}">
      <dsp:nvSpPr>
        <dsp:cNvPr id="0" name=""/>
        <dsp:cNvSpPr/>
      </dsp:nvSpPr>
      <dsp:spPr>
        <a:xfrm>
          <a:off x="7916151" y="2027514"/>
          <a:ext cx="2143687" cy="1429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/>
            <a:t>Paste Mixing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/>
            <a:t>Coating</a:t>
          </a:r>
          <a:r>
            <a:rPr lang="de-DE" sz="1600" b="0" kern="1200" dirty="0"/>
            <a:t> &amp; </a:t>
          </a:r>
          <a:r>
            <a:rPr lang="de-DE" sz="1600" b="0" kern="1200" dirty="0" err="1"/>
            <a:t>Drying</a:t>
          </a:r>
          <a:endParaRPr lang="de-DE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/>
            <a:t>Solvent </a:t>
          </a:r>
          <a:r>
            <a:rPr lang="de-DE" sz="1600" b="0" kern="1200" dirty="0" err="1"/>
            <a:t>Recovery</a:t>
          </a:r>
          <a:endParaRPr lang="de-DE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/>
            <a:t>Calendering</a:t>
          </a:r>
          <a:endParaRPr lang="de-DE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/>
            <a:t>Inspection</a:t>
          </a:r>
          <a:endParaRPr lang="de-DE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/>
            <a:t>Slitting</a:t>
          </a:r>
          <a:endParaRPr lang="de-DE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/>
            <a:t>Final </a:t>
          </a:r>
          <a:r>
            <a:rPr lang="de-DE" sz="1600" b="0" kern="1200" dirty="0" err="1"/>
            <a:t>Drying</a:t>
          </a:r>
          <a:endParaRPr lang="de-DE" sz="1600" b="0" kern="1200" dirty="0"/>
        </a:p>
      </dsp:txBody>
      <dsp:txXfrm>
        <a:off x="7916151" y="2027514"/>
        <a:ext cx="2143687" cy="1429124"/>
      </dsp:txXfrm>
    </dsp:sp>
    <dsp:sp modelId="{660E7EE9-C6DD-4046-A86B-035CA6C9225B}">
      <dsp:nvSpPr>
        <dsp:cNvPr id="0" name=""/>
        <dsp:cNvSpPr/>
      </dsp:nvSpPr>
      <dsp:spPr>
        <a:xfrm>
          <a:off x="6529514" y="4166494"/>
          <a:ext cx="1429124" cy="1429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/>
            <a:t>Cell</a:t>
          </a:r>
          <a:r>
            <a:rPr lang="de-DE" sz="1600" b="1" kern="1200" dirty="0"/>
            <a:t> </a:t>
          </a:r>
          <a:r>
            <a:rPr lang="de-DE" sz="1600" b="1" kern="1200" dirty="0" err="1"/>
            <a:t>Assembly</a:t>
          </a:r>
          <a:endParaRPr lang="de-DE" sz="1600" b="1" kern="1200" dirty="0"/>
        </a:p>
      </dsp:txBody>
      <dsp:txXfrm>
        <a:off x="6738804" y="4375784"/>
        <a:ext cx="1010544" cy="1010544"/>
      </dsp:txXfrm>
    </dsp:sp>
    <dsp:sp modelId="{B994F54C-0378-493B-BFD1-9E9FCB3D79A6}">
      <dsp:nvSpPr>
        <dsp:cNvPr id="0" name=""/>
        <dsp:cNvSpPr/>
      </dsp:nvSpPr>
      <dsp:spPr>
        <a:xfrm>
          <a:off x="8101551" y="4166494"/>
          <a:ext cx="2143687" cy="1429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/>
            <a:t>Winding</a:t>
          </a:r>
          <a:r>
            <a:rPr lang="de-DE" sz="1600" b="0" kern="1200" dirty="0"/>
            <a:t> &amp; Sheet Separator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/>
            <a:t>Stacking</a:t>
          </a:r>
          <a:r>
            <a:rPr lang="de-DE" sz="1600" b="0" kern="1200" dirty="0"/>
            <a:t> &amp; </a:t>
          </a:r>
          <a:r>
            <a:rPr lang="de-DE" sz="1600" b="0" kern="1200" dirty="0" err="1"/>
            <a:t>Lamination</a:t>
          </a:r>
          <a:endParaRPr lang="de-DE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/>
            <a:t>Electrode</a:t>
          </a:r>
          <a:r>
            <a:rPr lang="de-DE" sz="1600" b="0" kern="1200" dirty="0"/>
            <a:t> </a:t>
          </a:r>
          <a:r>
            <a:rPr lang="de-DE" sz="1600" b="0" kern="1200" dirty="0" err="1"/>
            <a:t>Welding</a:t>
          </a:r>
          <a:endParaRPr lang="de-DE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/>
            <a:t>Electrolyte</a:t>
          </a:r>
          <a:r>
            <a:rPr lang="de-DE" sz="1600" b="0" kern="1200" dirty="0"/>
            <a:t> </a:t>
          </a:r>
          <a:r>
            <a:rPr lang="de-DE" sz="1600" b="0" kern="1200" dirty="0" err="1"/>
            <a:t>filling</a:t>
          </a:r>
          <a:endParaRPr lang="de-DE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/>
            <a:t>X-Ray </a:t>
          </a:r>
          <a:r>
            <a:rPr lang="de-DE" sz="1600" b="0" kern="1200" dirty="0" err="1"/>
            <a:t>Inspection</a:t>
          </a:r>
          <a:endParaRPr lang="de-DE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/>
            <a:t>Auto Storage &amp; AGV Handling</a:t>
          </a:r>
        </a:p>
      </dsp:txBody>
      <dsp:txXfrm>
        <a:off x="8101551" y="4166494"/>
        <a:ext cx="2143687" cy="1429124"/>
      </dsp:txXfrm>
    </dsp:sp>
    <dsp:sp modelId="{159447D6-AFC6-46D9-BA98-C0AC0AABE85F}">
      <dsp:nvSpPr>
        <dsp:cNvPr id="0" name=""/>
        <dsp:cNvSpPr/>
      </dsp:nvSpPr>
      <dsp:spPr>
        <a:xfrm>
          <a:off x="3154288" y="5043697"/>
          <a:ext cx="1429124" cy="1429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Total Plant Engineering</a:t>
          </a:r>
        </a:p>
      </dsp:txBody>
      <dsp:txXfrm>
        <a:off x="3363578" y="5252987"/>
        <a:ext cx="1010544" cy="1010544"/>
      </dsp:txXfrm>
    </dsp:sp>
    <dsp:sp modelId="{3625E218-370D-4053-BCA0-647613F7EB35}">
      <dsp:nvSpPr>
        <dsp:cNvPr id="0" name=""/>
        <dsp:cNvSpPr/>
      </dsp:nvSpPr>
      <dsp:spPr>
        <a:xfrm>
          <a:off x="4726325" y="5043697"/>
          <a:ext cx="2143687" cy="1429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b="0" kern="1200" dirty="0" err="1"/>
            <a:t>Complete</a:t>
          </a:r>
          <a:r>
            <a:rPr lang="de-DE" sz="1600" b="0" kern="1200" dirty="0"/>
            <a:t> </a:t>
          </a:r>
          <a:r>
            <a:rPr lang="de-DE" sz="1600" b="0" kern="1200" dirty="0" err="1"/>
            <a:t>plants</a:t>
          </a:r>
          <a:r>
            <a:rPr lang="de-DE" sz="1600" b="0" kern="1200" dirty="0"/>
            <a:t> </a:t>
          </a:r>
          <a:r>
            <a:rPr lang="de-DE" sz="1600" b="0" kern="1200" dirty="0" err="1"/>
            <a:t>and</a:t>
          </a:r>
          <a:r>
            <a:rPr lang="de-DE" sz="1600" b="0" kern="1200" dirty="0"/>
            <a:t> partial </a:t>
          </a:r>
          <a:r>
            <a:rPr lang="de-DE" sz="1600" b="0" kern="1200" dirty="0" err="1"/>
            <a:t>solutions</a:t>
          </a:r>
          <a:endParaRPr lang="de-DE" sz="1600" b="0" kern="1200" dirty="0"/>
        </a:p>
      </dsp:txBody>
      <dsp:txXfrm>
        <a:off x="4726325" y="5043697"/>
        <a:ext cx="2143687" cy="14291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A1258-B79B-4878-95E2-6BA393284D9F}">
      <dsp:nvSpPr>
        <dsp:cNvPr id="0" name=""/>
        <dsp:cNvSpPr/>
      </dsp:nvSpPr>
      <dsp:spPr>
        <a:xfrm rot="2362315">
          <a:off x="5812755" y="5454281"/>
          <a:ext cx="1442161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442161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48B60-EE17-44B6-969A-FEAD467B60CB}">
      <dsp:nvSpPr>
        <dsp:cNvPr id="0" name=""/>
        <dsp:cNvSpPr/>
      </dsp:nvSpPr>
      <dsp:spPr>
        <a:xfrm rot="889079">
          <a:off x="5874742" y="5380530"/>
          <a:ext cx="6113939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6113939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4F68C-FD2D-4475-889A-7EC83DA96C08}">
      <dsp:nvSpPr>
        <dsp:cNvPr id="0" name=""/>
        <dsp:cNvSpPr/>
      </dsp:nvSpPr>
      <dsp:spPr>
        <a:xfrm rot="234811">
          <a:off x="5969523" y="4659793"/>
          <a:ext cx="5905397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5905397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72379-4100-494F-A1B6-38F36F9F82EA}">
      <dsp:nvSpPr>
        <dsp:cNvPr id="0" name=""/>
        <dsp:cNvSpPr/>
      </dsp:nvSpPr>
      <dsp:spPr>
        <a:xfrm rot="20519148">
          <a:off x="5821104" y="3196667"/>
          <a:ext cx="6336344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6336344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D6E32-AE2B-4C11-8259-17DAF807B118}">
      <dsp:nvSpPr>
        <dsp:cNvPr id="0" name=""/>
        <dsp:cNvSpPr/>
      </dsp:nvSpPr>
      <dsp:spPr>
        <a:xfrm rot="21167276">
          <a:off x="5952902" y="3945685"/>
          <a:ext cx="5942064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5942064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68A19-B11E-4FF2-BE78-E08C8C678BC7}">
      <dsp:nvSpPr>
        <dsp:cNvPr id="0" name=""/>
        <dsp:cNvSpPr/>
      </dsp:nvSpPr>
      <dsp:spPr>
        <a:xfrm rot="19054483">
          <a:off x="5764651" y="3209285"/>
          <a:ext cx="1617435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617435" y="114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FA211-D43A-408C-822B-B29AA7A7F708}">
      <dsp:nvSpPr>
        <dsp:cNvPr id="0" name=""/>
        <dsp:cNvSpPr/>
      </dsp:nvSpPr>
      <dsp:spPr>
        <a:xfrm>
          <a:off x="4694363" y="2993447"/>
          <a:ext cx="2807871" cy="24652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FE5CC5-12B8-4264-A80F-666C7D9E8595}">
      <dsp:nvSpPr>
        <dsp:cNvPr id="0" name=""/>
        <dsp:cNvSpPr/>
      </dsp:nvSpPr>
      <dsp:spPr>
        <a:xfrm>
          <a:off x="7009624" y="1647387"/>
          <a:ext cx="1227502" cy="1227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Aviation</a:t>
          </a:r>
          <a:r>
            <a:rPr lang="de-DE" sz="1300" kern="1200" dirty="0"/>
            <a:t> </a:t>
          </a:r>
          <a:r>
            <a:rPr lang="de-DE" sz="1300" kern="1200" dirty="0" err="1"/>
            <a:t>and</a:t>
          </a:r>
          <a:r>
            <a:rPr lang="de-DE" sz="1300" kern="1200" dirty="0"/>
            <a:t> Airport</a:t>
          </a:r>
        </a:p>
      </dsp:txBody>
      <dsp:txXfrm>
        <a:off x="7189388" y="1827151"/>
        <a:ext cx="867974" cy="867974"/>
      </dsp:txXfrm>
    </dsp:sp>
    <dsp:sp modelId="{BB23D179-2D94-4575-9926-6E769CF6934C}">
      <dsp:nvSpPr>
        <dsp:cNvPr id="0" name=""/>
        <dsp:cNvSpPr/>
      </dsp:nvSpPr>
      <dsp:spPr>
        <a:xfrm>
          <a:off x="8359877" y="1647387"/>
          <a:ext cx="1841254" cy="122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 err="1"/>
            <a:t>Deicer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 err="1"/>
            <a:t>Aircraft</a:t>
          </a:r>
          <a:r>
            <a:rPr lang="de-DE" sz="1500" kern="1200" dirty="0"/>
            <a:t> </a:t>
          </a:r>
          <a:r>
            <a:rPr lang="de-DE" sz="1500" kern="1200" dirty="0" err="1"/>
            <a:t>Tractor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/>
            <a:t>Passenger Stairs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 err="1"/>
            <a:t>Loader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 err="1"/>
            <a:t>Ground</a:t>
          </a:r>
          <a:r>
            <a:rPr lang="de-DE" sz="1500" kern="1200" dirty="0"/>
            <a:t> Power Supply</a:t>
          </a:r>
        </a:p>
      </dsp:txBody>
      <dsp:txXfrm>
        <a:off x="8359877" y="1647387"/>
        <a:ext cx="1841254" cy="1227502"/>
      </dsp:txXfrm>
    </dsp:sp>
    <dsp:sp modelId="{1C635F49-7AB5-49AB-BF48-22783DC0D32B}">
      <dsp:nvSpPr>
        <dsp:cNvPr id="0" name=""/>
        <dsp:cNvSpPr/>
      </dsp:nvSpPr>
      <dsp:spPr>
        <a:xfrm>
          <a:off x="11866605" y="2893385"/>
          <a:ext cx="1227502" cy="1227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Raw</a:t>
          </a:r>
          <a:r>
            <a:rPr lang="de-DE" sz="1300" kern="1200" dirty="0"/>
            <a:t> Material </a:t>
          </a:r>
          <a:r>
            <a:rPr lang="de-DE" sz="1300" kern="1200" dirty="0" err="1"/>
            <a:t>Production</a:t>
          </a:r>
          <a:endParaRPr lang="de-DE" sz="1300" kern="1200" dirty="0"/>
        </a:p>
      </dsp:txBody>
      <dsp:txXfrm>
        <a:off x="12046369" y="3073149"/>
        <a:ext cx="867974" cy="867974"/>
      </dsp:txXfrm>
    </dsp:sp>
    <dsp:sp modelId="{EA83405E-A1A7-49A9-8CF6-A75EBC893362}">
      <dsp:nvSpPr>
        <dsp:cNvPr id="0" name=""/>
        <dsp:cNvSpPr/>
      </dsp:nvSpPr>
      <dsp:spPr>
        <a:xfrm>
          <a:off x="13216858" y="2893385"/>
          <a:ext cx="1841254" cy="122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Mixing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 err="1"/>
            <a:t>Drying</a:t>
          </a:r>
          <a:endParaRPr lang="de-DE" sz="1500" kern="1200" dirty="0"/>
        </a:p>
      </dsp:txBody>
      <dsp:txXfrm>
        <a:off x="13216858" y="2893385"/>
        <a:ext cx="1841254" cy="1227502"/>
      </dsp:txXfrm>
    </dsp:sp>
    <dsp:sp modelId="{BF711431-0AB7-4412-95AC-509198CDACBD}">
      <dsp:nvSpPr>
        <dsp:cNvPr id="0" name=""/>
        <dsp:cNvSpPr/>
      </dsp:nvSpPr>
      <dsp:spPr>
        <a:xfrm>
          <a:off x="11972058" y="1424838"/>
          <a:ext cx="1227502" cy="1227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Automotive</a:t>
          </a:r>
        </a:p>
      </dsp:txBody>
      <dsp:txXfrm>
        <a:off x="12151822" y="1604602"/>
        <a:ext cx="867974" cy="867974"/>
      </dsp:txXfrm>
    </dsp:sp>
    <dsp:sp modelId="{6D02C384-7C6B-4FA2-8EFC-5EEC571B5DE7}">
      <dsp:nvSpPr>
        <dsp:cNvPr id="0" name=""/>
        <dsp:cNvSpPr/>
      </dsp:nvSpPr>
      <dsp:spPr>
        <a:xfrm>
          <a:off x="13322311" y="1424838"/>
          <a:ext cx="1841254" cy="122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Painting Processing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Plastics Processing</a:t>
          </a:r>
        </a:p>
      </dsp:txBody>
      <dsp:txXfrm>
        <a:off x="13322311" y="1424838"/>
        <a:ext cx="1841254" cy="1227502"/>
      </dsp:txXfrm>
    </dsp:sp>
    <dsp:sp modelId="{59853E86-6EC4-4263-85F4-9329ED1764B2}">
      <dsp:nvSpPr>
        <dsp:cNvPr id="0" name=""/>
        <dsp:cNvSpPr/>
      </dsp:nvSpPr>
      <dsp:spPr>
        <a:xfrm>
          <a:off x="11866603" y="4300946"/>
          <a:ext cx="1227502" cy="1227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Electronics</a:t>
          </a:r>
        </a:p>
      </dsp:txBody>
      <dsp:txXfrm>
        <a:off x="12046367" y="4480710"/>
        <a:ext cx="867974" cy="867974"/>
      </dsp:txXfrm>
    </dsp:sp>
    <dsp:sp modelId="{F05E6C2C-12B3-44EA-B0C1-97AD3F7DD595}">
      <dsp:nvSpPr>
        <dsp:cNvPr id="0" name=""/>
        <dsp:cNvSpPr/>
      </dsp:nvSpPr>
      <dsp:spPr>
        <a:xfrm>
          <a:off x="13216856" y="4300946"/>
          <a:ext cx="1841254" cy="122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 err="1"/>
            <a:t>Wirelaid</a:t>
          </a:r>
          <a:r>
            <a:rPr lang="de-DE" sz="1500" kern="1200" dirty="0"/>
            <a:t> Technology </a:t>
          </a:r>
        </a:p>
      </dsp:txBody>
      <dsp:txXfrm>
        <a:off x="13216856" y="4300946"/>
        <a:ext cx="1841254" cy="1227502"/>
      </dsp:txXfrm>
    </dsp:sp>
    <dsp:sp modelId="{FEDD7788-3CE2-4A26-B035-9CC227926E2A}">
      <dsp:nvSpPr>
        <dsp:cNvPr id="0" name=""/>
        <dsp:cNvSpPr/>
      </dsp:nvSpPr>
      <dsp:spPr>
        <a:xfrm>
          <a:off x="11866605" y="5717055"/>
          <a:ext cx="1227502" cy="1227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Plant </a:t>
          </a:r>
        </a:p>
      </dsp:txBody>
      <dsp:txXfrm>
        <a:off x="12046369" y="5896819"/>
        <a:ext cx="867974" cy="867974"/>
      </dsp:txXfrm>
    </dsp:sp>
    <dsp:sp modelId="{F6C9B0E1-81D7-4753-A119-E83BE388DEDE}">
      <dsp:nvSpPr>
        <dsp:cNvPr id="0" name=""/>
        <dsp:cNvSpPr/>
      </dsp:nvSpPr>
      <dsp:spPr>
        <a:xfrm>
          <a:off x="13216858" y="5717055"/>
          <a:ext cx="1841254" cy="122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Material Processing </a:t>
          </a:r>
        </a:p>
      </dsp:txBody>
      <dsp:txXfrm>
        <a:off x="13216858" y="5717055"/>
        <a:ext cx="1841254" cy="1227502"/>
      </dsp:txXfrm>
    </dsp:sp>
    <dsp:sp modelId="{0060B882-7341-4030-A7D4-DE9995151574}">
      <dsp:nvSpPr>
        <dsp:cNvPr id="0" name=""/>
        <dsp:cNvSpPr/>
      </dsp:nvSpPr>
      <dsp:spPr>
        <a:xfrm>
          <a:off x="6951968" y="5698774"/>
          <a:ext cx="1227502" cy="12275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Total Solutions</a:t>
          </a:r>
        </a:p>
      </dsp:txBody>
      <dsp:txXfrm>
        <a:off x="7131732" y="5878538"/>
        <a:ext cx="867974" cy="867974"/>
      </dsp:txXfrm>
    </dsp:sp>
    <dsp:sp modelId="{D0162052-A90C-405D-96BE-65C0A9CEFFF9}">
      <dsp:nvSpPr>
        <dsp:cNvPr id="0" name=""/>
        <dsp:cNvSpPr/>
      </dsp:nvSpPr>
      <dsp:spPr>
        <a:xfrm>
          <a:off x="8302221" y="5698774"/>
          <a:ext cx="1841254" cy="1227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DJK Europe- </a:t>
          </a:r>
          <a:r>
            <a:rPr lang="de-DE" sz="1500" kern="1200" dirty="0" err="1"/>
            <a:t>Your</a:t>
          </a:r>
          <a:r>
            <a:rPr lang="de-DE" sz="1500" kern="1200" dirty="0"/>
            <a:t> Partner </a:t>
          </a:r>
          <a:r>
            <a:rPr lang="de-DE" sz="1500" kern="1200" dirty="0" err="1"/>
            <a:t>for</a:t>
          </a:r>
          <a:r>
            <a:rPr lang="de-DE" sz="1500" kern="1200" dirty="0"/>
            <a:t> Total Solutions</a:t>
          </a:r>
        </a:p>
      </dsp:txBody>
      <dsp:txXfrm>
        <a:off x="8302221" y="5698774"/>
        <a:ext cx="1841254" cy="1227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09800" y="405968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5DB6-A080-44E4-B2ED-48AAF3544336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992-6C0A-416B-A8C3-E2B6C3A4BEE0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" y="-25764"/>
            <a:ext cx="12204469" cy="533248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5417045"/>
            <a:ext cx="2281038" cy="12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56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5DB6-A080-44E4-B2ED-48AAF3544336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992-6C0A-416B-A8C3-E2B6C3A4BE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04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5DB6-A080-44E4-B2ED-48AAF3544336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992-6C0A-416B-A8C3-E2B6C3A4BE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23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5548" y="365125"/>
            <a:ext cx="7699513" cy="675264"/>
          </a:xfrm>
        </p:spPr>
        <p:txBody>
          <a:bodyPr>
            <a:noAutofit/>
          </a:bodyPr>
          <a:lstStyle>
            <a:lvl1pPr>
              <a:defRPr sz="2800" b="0"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15547" y="3935896"/>
            <a:ext cx="10270435" cy="2743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-13252"/>
            <a:ext cx="1684867" cy="6871252"/>
          </a:xfrm>
          <a:prstGeom prst="rect">
            <a:avLst/>
          </a:prstGeom>
          <a:gradFill flip="none" rotWithShape="1">
            <a:gsLst>
              <a:gs pos="0">
                <a:srgbClr val="0092C9">
                  <a:shade val="30000"/>
                  <a:satMod val="115000"/>
                </a:srgbClr>
              </a:gs>
              <a:gs pos="50000">
                <a:srgbClr val="0092C9">
                  <a:shade val="67500"/>
                  <a:satMod val="115000"/>
                </a:srgbClr>
              </a:gs>
              <a:gs pos="100000">
                <a:srgbClr val="0092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1170432"/>
            <a:ext cx="12192000" cy="245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6830" y="108773"/>
            <a:ext cx="1599547" cy="859933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3615314"/>
            <a:ext cx="12192000" cy="1661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347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5DB6-A080-44E4-B2ED-48AAF3544336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992-6C0A-416B-A8C3-E2B6C3A4BE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5DB6-A080-44E4-B2ED-48AAF3544336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992-6C0A-416B-A8C3-E2B6C3A4BE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90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5DB6-A080-44E4-B2ED-48AAF3544336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992-6C0A-416B-A8C3-E2B6C3A4BE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95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5DB6-A080-44E4-B2ED-48AAF3544336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992-6C0A-416B-A8C3-E2B6C3A4BE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32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5DB6-A080-44E4-B2ED-48AAF3544336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992-6C0A-416B-A8C3-E2B6C3A4BE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50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5DB6-A080-44E4-B2ED-48AAF3544336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992-6C0A-416B-A8C3-E2B6C3A4BE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84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25DB6-A080-44E4-B2ED-48AAF3544336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A7992-6C0A-416B-A8C3-E2B6C3A4BE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62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25DB6-A080-44E4-B2ED-48AAF3544336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7992-6C0A-416B-A8C3-E2B6C3A4BE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24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gif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gif"/><Relationship Id="rId2" Type="http://schemas.openxmlformats.org/officeDocument/2006/relationships/image" Target="../media/image23.png"/><Relationship Id="rId16" Type="http://schemas.openxmlformats.org/officeDocument/2006/relationships/image" Target="../media/image37.gif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g"/><Relationship Id="rId22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png"/><Relationship Id="rId18" Type="http://schemas.openxmlformats.org/officeDocument/2006/relationships/image" Target="../media/image9.jpg"/><Relationship Id="rId3" Type="http://schemas.openxmlformats.org/officeDocument/2006/relationships/image" Target="../media/image30.jpe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17" Type="http://schemas.openxmlformats.org/officeDocument/2006/relationships/image" Target="../media/image60.png"/><Relationship Id="rId2" Type="http://schemas.openxmlformats.org/officeDocument/2006/relationships/image" Target="../media/image46.jpe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19" Type="http://schemas.openxmlformats.org/officeDocument/2006/relationships/image" Target="../media/image41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68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ELECTRONICS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0" y="3286539"/>
            <a:ext cx="12192000" cy="3571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-13252"/>
            <a:ext cx="1684867" cy="6871252"/>
          </a:xfrm>
          <a:prstGeom prst="rect">
            <a:avLst/>
          </a:prstGeom>
          <a:gradFill flip="none" rotWithShape="1">
            <a:gsLst>
              <a:gs pos="0">
                <a:srgbClr val="0092C9">
                  <a:shade val="30000"/>
                  <a:satMod val="115000"/>
                </a:srgbClr>
              </a:gs>
              <a:gs pos="50000">
                <a:srgbClr val="0092C9">
                  <a:shade val="67500"/>
                  <a:satMod val="115000"/>
                </a:srgbClr>
              </a:gs>
              <a:gs pos="100000">
                <a:srgbClr val="0092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512826494"/>
              </p:ext>
            </p:extLst>
          </p:nvPr>
        </p:nvGraphicFramePr>
        <p:xfrm>
          <a:off x="926895" y="1250886"/>
          <a:ext cx="10792038" cy="537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64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AUTOMOTIVE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0" y="3286539"/>
            <a:ext cx="12192000" cy="3571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-13252"/>
            <a:ext cx="1684867" cy="6871252"/>
          </a:xfrm>
          <a:prstGeom prst="rect">
            <a:avLst/>
          </a:prstGeom>
          <a:gradFill flip="none" rotWithShape="1">
            <a:gsLst>
              <a:gs pos="0">
                <a:srgbClr val="0092C9">
                  <a:shade val="30000"/>
                  <a:satMod val="115000"/>
                </a:srgbClr>
              </a:gs>
              <a:gs pos="50000">
                <a:srgbClr val="0092C9">
                  <a:shade val="67500"/>
                  <a:satMod val="115000"/>
                </a:srgbClr>
              </a:gs>
              <a:gs pos="100000">
                <a:srgbClr val="0092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101320181"/>
              </p:ext>
            </p:extLst>
          </p:nvPr>
        </p:nvGraphicFramePr>
        <p:xfrm>
          <a:off x="928236" y="1136651"/>
          <a:ext cx="9664001" cy="5721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935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ENERGY ENGINEERING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0" y="3286539"/>
            <a:ext cx="12192000" cy="3571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-13252"/>
            <a:ext cx="1684867" cy="6871252"/>
          </a:xfrm>
          <a:prstGeom prst="rect">
            <a:avLst/>
          </a:prstGeom>
          <a:gradFill flip="none" rotWithShape="1">
            <a:gsLst>
              <a:gs pos="0">
                <a:srgbClr val="0092C9">
                  <a:shade val="30000"/>
                  <a:satMod val="115000"/>
                </a:srgbClr>
              </a:gs>
              <a:gs pos="50000">
                <a:srgbClr val="0092C9">
                  <a:shade val="67500"/>
                  <a:satMod val="115000"/>
                </a:srgbClr>
              </a:gs>
              <a:gs pos="100000">
                <a:srgbClr val="0092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178450233"/>
              </p:ext>
            </p:extLst>
          </p:nvPr>
        </p:nvGraphicFramePr>
        <p:xfrm>
          <a:off x="553879" y="699351"/>
          <a:ext cx="11532103" cy="6473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64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GATEWAY ASIA - EUROPE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0" y="3286539"/>
            <a:ext cx="12192000" cy="3571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-13252"/>
            <a:ext cx="1684867" cy="6871252"/>
          </a:xfrm>
          <a:prstGeom prst="rect">
            <a:avLst/>
          </a:prstGeom>
          <a:gradFill flip="none" rotWithShape="1">
            <a:gsLst>
              <a:gs pos="0">
                <a:srgbClr val="0092C9">
                  <a:shade val="30000"/>
                  <a:satMod val="115000"/>
                </a:srgbClr>
              </a:gs>
              <a:gs pos="50000">
                <a:srgbClr val="0092C9">
                  <a:shade val="67500"/>
                  <a:satMod val="115000"/>
                </a:srgbClr>
              </a:gs>
              <a:gs pos="100000">
                <a:srgbClr val="0092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419652823"/>
              </p:ext>
            </p:extLst>
          </p:nvPr>
        </p:nvGraphicFramePr>
        <p:xfrm>
          <a:off x="-3979326" y="-149171"/>
          <a:ext cx="16022470" cy="8841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040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 – TOTAL SOLUTION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sz="2100" b="1" dirty="0"/>
              <a:t>DJK ORGANIZED ALL EQUIPMENT FOR TOTAL ENGINEERING PROJECTS  </a:t>
            </a:r>
          </a:p>
          <a:p>
            <a:r>
              <a:rPr lang="de-DE" sz="2100" b="1" dirty="0"/>
              <a:t>As an </a:t>
            </a:r>
            <a:r>
              <a:rPr lang="de-DE" sz="2100" b="1" dirty="0" err="1"/>
              <a:t>example</a:t>
            </a:r>
            <a:r>
              <a:rPr lang="de-DE" sz="2100" b="1" dirty="0"/>
              <a:t> | UK Project </a:t>
            </a:r>
            <a:endParaRPr lang="de-DE" sz="1300" b="1" dirty="0"/>
          </a:p>
          <a:p>
            <a:r>
              <a:rPr lang="de-DE" sz="1900" dirty="0"/>
              <a:t>• </a:t>
            </a:r>
            <a:r>
              <a:rPr lang="de-DE" sz="1900" dirty="0" err="1"/>
              <a:t>Injection</a:t>
            </a:r>
            <a:r>
              <a:rPr lang="de-DE" sz="1900" dirty="0"/>
              <a:t> </a:t>
            </a:r>
            <a:r>
              <a:rPr lang="de-DE" sz="1900" dirty="0" err="1"/>
              <a:t>Molding</a:t>
            </a:r>
            <a:r>
              <a:rPr lang="de-DE" sz="1900" dirty="0"/>
              <a:t> </a:t>
            </a:r>
            <a:r>
              <a:rPr lang="de-DE" sz="1900" dirty="0" err="1"/>
              <a:t>Machine</a:t>
            </a:r>
            <a:r>
              <a:rPr lang="de-DE" sz="1900" dirty="0"/>
              <a:t> (</a:t>
            </a:r>
            <a:r>
              <a:rPr lang="de-DE" sz="1900" dirty="0" err="1"/>
              <a:t>from</a:t>
            </a:r>
            <a:r>
              <a:rPr lang="de-DE" sz="1900" dirty="0"/>
              <a:t> 2500t </a:t>
            </a:r>
            <a:r>
              <a:rPr lang="de-DE" sz="1900" dirty="0" err="1"/>
              <a:t>to</a:t>
            </a:r>
            <a:r>
              <a:rPr lang="de-DE" sz="1900" dirty="0"/>
              <a:t> 50t)</a:t>
            </a:r>
          </a:p>
          <a:p>
            <a:r>
              <a:rPr lang="de-DE" sz="1900" dirty="0"/>
              <a:t>• Material </a:t>
            </a:r>
            <a:r>
              <a:rPr lang="de-DE" sz="1900" dirty="0" err="1"/>
              <a:t>supply</a:t>
            </a:r>
            <a:r>
              <a:rPr lang="de-DE" sz="1900" dirty="0"/>
              <a:t> </a:t>
            </a:r>
            <a:r>
              <a:rPr lang="de-DE" sz="1900" dirty="0" err="1"/>
              <a:t>system</a:t>
            </a:r>
            <a:endParaRPr lang="de-DE" sz="1900" dirty="0"/>
          </a:p>
          <a:p>
            <a:r>
              <a:rPr lang="de-DE" sz="1900" dirty="0"/>
              <a:t>• </a:t>
            </a:r>
            <a:r>
              <a:rPr lang="de-DE" sz="1900" dirty="0" err="1"/>
              <a:t>Mold</a:t>
            </a:r>
            <a:r>
              <a:rPr lang="de-DE" sz="1900" dirty="0"/>
              <a:t> </a:t>
            </a:r>
            <a:r>
              <a:rPr lang="de-DE" sz="1900" dirty="0" err="1"/>
              <a:t>changer</a:t>
            </a:r>
            <a:endParaRPr lang="de-DE" sz="1900" dirty="0"/>
          </a:p>
          <a:p>
            <a:r>
              <a:rPr lang="de-DE" sz="1900" dirty="0"/>
              <a:t>• </a:t>
            </a:r>
            <a:r>
              <a:rPr lang="de-DE" sz="1900" dirty="0" err="1"/>
              <a:t>Complete</a:t>
            </a:r>
            <a:r>
              <a:rPr lang="de-DE" sz="1900" dirty="0"/>
              <a:t> </a:t>
            </a:r>
            <a:r>
              <a:rPr lang="de-DE" sz="1900" dirty="0" err="1"/>
              <a:t>coating</a:t>
            </a:r>
            <a:r>
              <a:rPr lang="de-DE" sz="1900" dirty="0"/>
              <a:t> </a:t>
            </a:r>
            <a:r>
              <a:rPr lang="de-DE" sz="1900" dirty="0" err="1"/>
              <a:t>system</a:t>
            </a:r>
            <a:endParaRPr lang="de-DE" sz="1900" dirty="0"/>
          </a:p>
          <a:p>
            <a:r>
              <a:rPr lang="de-DE" sz="1900" dirty="0"/>
              <a:t>• Urethane </a:t>
            </a:r>
            <a:r>
              <a:rPr lang="de-DE" sz="1900" dirty="0" err="1"/>
              <a:t>forming</a:t>
            </a:r>
            <a:endParaRPr lang="de-DE" sz="1900" dirty="0"/>
          </a:p>
          <a:p>
            <a:r>
              <a:rPr lang="de-DE" sz="1900" dirty="0"/>
              <a:t>• </a:t>
            </a:r>
            <a:r>
              <a:rPr lang="de-DE" sz="1900" dirty="0" err="1"/>
              <a:t>Trimming</a:t>
            </a:r>
            <a:r>
              <a:rPr lang="de-DE" sz="1900" dirty="0"/>
              <a:t> </a:t>
            </a:r>
            <a:r>
              <a:rPr lang="de-DE" sz="1900" dirty="0" err="1"/>
              <a:t>robot</a:t>
            </a:r>
            <a:r>
              <a:rPr lang="de-DE" sz="1900" dirty="0"/>
              <a:t> </a:t>
            </a:r>
            <a:r>
              <a:rPr lang="de-DE" sz="1900" dirty="0" err="1"/>
              <a:t>from</a:t>
            </a:r>
            <a:r>
              <a:rPr lang="de-DE" sz="1900" dirty="0"/>
              <a:t> Japan </a:t>
            </a:r>
            <a:r>
              <a:rPr lang="de-DE" sz="1900" dirty="0" err="1"/>
              <a:t>and</a:t>
            </a:r>
            <a:r>
              <a:rPr lang="de-DE" sz="1900" dirty="0"/>
              <a:t> Europe </a:t>
            </a:r>
          </a:p>
          <a:p>
            <a:r>
              <a:rPr lang="de-DE" sz="1900" dirty="0"/>
              <a:t>• More </a:t>
            </a:r>
            <a:r>
              <a:rPr lang="de-DE" sz="1900" dirty="0" err="1"/>
              <a:t>than</a:t>
            </a:r>
            <a:r>
              <a:rPr lang="de-DE" sz="1900" dirty="0"/>
              <a:t> 20 </a:t>
            </a:r>
            <a:r>
              <a:rPr lang="de-DE" sz="1900" dirty="0" err="1"/>
              <a:t>suppliers</a:t>
            </a:r>
            <a:endParaRPr lang="de-DE" sz="1900" dirty="0"/>
          </a:p>
          <a:p>
            <a:endParaRPr lang="de-DE" sz="200" dirty="0"/>
          </a:p>
          <a:p>
            <a:endParaRPr lang="de-DE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869" y="1161648"/>
            <a:ext cx="4842200" cy="24201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" y="1233055"/>
            <a:ext cx="4061548" cy="235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17" y="1132893"/>
            <a:ext cx="4053583" cy="244886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0" y="1155442"/>
            <a:ext cx="1690255" cy="340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2992582"/>
            <a:ext cx="207818" cy="589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35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 – TOTAL SOLUTION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1900" b="1" dirty="0"/>
              <a:t>WE MANAGE THE WHOLE PROJECT ON BEHALF OF THE CUSTOMER - SUPERVISE THE DELIVERY ON TIME AND DO THE INSTALLATION ON SITE</a:t>
            </a:r>
          </a:p>
          <a:p>
            <a:endParaRPr lang="de-DE" sz="1100" dirty="0"/>
          </a:p>
          <a:p>
            <a:r>
              <a:rPr lang="de-DE" sz="1900" dirty="0"/>
              <a:t>Manage all </a:t>
            </a:r>
            <a:r>
              <a:rPr lang="de-DE" sz="1900" dirty="0" err="1"/>
              <a:t>equipment</a:t>
            </a:r>
            <a:r>
              <a:rPr lang="de-DE" sz="1900" dirty="0"/>
              <a:t> (</a:t>
            </a:r>
            <a:r>
              <a:rPr lang="de-DE" sz="1900" dirty="0" err="1"/>
              <a:t>one</a:t>
            </a:r>
            <a:r>
              <a:rPr lang="de-DE" sz="1900" dirty="0"/>
              <a:t> </a:t>
            </a:r>
            <a:r>
              <a:rPr lang="de-DE" sz="1900" dirty="0" err="1"/>
              <a:t>package</a:t>
            </a:r>
            <a:r>
              <a:rPr lang="de-DE" sz="1900" dirty="0"/>
              <a:t> </a:t>
            </a:r>
            <a:r>
              <a:rPr lang="de-DE" sz="1900" dirty="0" err="1"/>
              <a:t>facility</a:t>
            </a:r>
            <a:r>
              <a:rPr lang="de-DE" sz="1900" dirty="0"/>
              <a:t>)</a:t>
            </a:r>
          </a:p>
          <a:p>
            <a:endParaRPr lang="de-DE" sz="3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ja-JP" sz="1700" dirty="0">
                <a:ea typeface="HGS創英角ｺﾞｼｯｸUB" pitchFamily="50" charset="-128"/>
              </a:rPr>
              <a:t>Technical discussion with Japan side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ja-JP" sz="1700" dirty="0">
                <a:ea typeface="HGS創英角ｺﾞｼｯｸUB" pitchFamily="50" charset="-128"/>
              </a:rPr>
              <a:t>Combination with Japanese machines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ja-JP" sz="1700" dirty="0">
                <a:ea typeface="HGS創英角ｺﾞｼｯｸUB" pitchFamily="50" charset="-128"/>
              </a:rPr>
              <a:t>Schedule control and transportation  </a:t>
            </a:r>
            <a:r>
              <a:rPr lang="ja-JP" altLang="en-US" sz="1700" dirty="0">
                <a:ea typeface="HGS創英角ｺﾞｼｯｸUB" pitchFamily="50" charset="-128"/>
              </a:rPr>
              <a:t>　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ja-JP" sz="1700" dirty="0">
                <a:ea typeface="HGS創英角ｺﾞｼｯｸUB" pitchFamily="50" charset="-128"/>
              </a:rPr>
              <a:t>Installation and supervisor arrangement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ja-JP" sz="1700" dirty="0">
                <a:ea typeface="HGS創英角ｺﾞｼｯｸUB" pitchFamily="50" charset="-128"/>
              </a:rPr>
              <a:t>On site manager until acceptance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8" y="1263386"/>
            <a:ext cx="6241905" cy="24495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27" y="1150673"/>
            <a:ext cx="5476764" cy="2562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88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 LIST OF EUROPEAN PARTNERS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0" y="3286539"/>
            <a:ext cx="12192000" cy="3571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-13252"/>
            <a:ext cx="1684867" cy="6871252"/>
          </a:xfrm>
          <a:prstGeom prst="rect">
            <a:avLst/>
          </a:prstGeom>
          <a:gradFill flip="none" rotWithShape="1">
            <a:gsLst>
              <a:gs pos="0">
                <a:srgbClr val="0092C9">
                  <a:shade val="30000"/>
                  <a:satMod val="115000"/>
                </a:srgbClr>
              </a:gs>
              <a:gs pos="50000">
                <a:srgbClr val="0092C9">
                  <a:shade val="67500"/>
                  <a:satMod val="115000"/>
                </a:srgbClr>
              </a:gs>
              <a:gs pos="100000">
                <a:srgbClr val="0092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992573" y="1689893"/>
            <a:ext cx="52407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b+m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GmbH,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ENGEL AUSTRIA GmbH, Austria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Vestergaard</a:t>
            </a:r>
            <a:r>
              <a:rPr lang="de-DE" dirty="0"/>
              <a:t> A/S, </a:t>
            </a:r>
            <a:r>
              <a:rPr lang="de-DE" dirty="0" err="1"/>
              <a:t>Denmark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Goldhofer</a:t>
            </a:r>
            <a:r>
              <a:rPr lang="de-DE" dirty="0"/>
              <a:t> AG,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TREPEL Airport Equipment GmbH,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Hitzinger</a:t>
            </a:r>
            <a:r>
              <a:rPr lang="de-DE" dirty="0"/>
              <a:t> GmbH,  Austria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Lindor</a:t>
            </a:r>
            <a:r>
              <a:rPr lang="de-DE" dirty="0"/>
              <a:t>, </a:t>
            </a:r>
            <a:r>
              <a:rPr lang="de-DE" dirty="0" err="1"/>
              <a:t>Netherlands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Maag</a:t>
            </a:r>
            <a:r>
              <a:rPr lang="de-DE" dirty="0"/>
              <a:t> Flockmaschinen GmbH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JUMATECH GmbH,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SMS </a:t>
            </a:r>
            <a:r>
              <a:rPr lang="de-DE" dirty="0" err="1"/>
              <a:t>Siemag</a:t>
            </a:r>
            <a:r>
              <a:rPr lang="de-DE" dirty="0"/>
              <a:t> AG,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TAMPOPRINT AG,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Electrolux, United </a:t>
            </a:r>
            <a:r>
              <a:rPr lang="de-DE" dirty="0" err="1"/>
              <a:t>Kingdom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Tantec</a:t>
            </a:r>
            <a:r>
              <a:rPr lang="de-DE" dirty="0"/>
              <a:t> A/S, </a:t>
            </a:r>
            <a:r>
              <a:rPr lang="de-DE" dirty="0" err="1"/>
              <a:t>Denmark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MINOX Group, Germany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Weatherford</a:t>
            </a:r>
            <a:r>
              <a:rPr lang="de-DE" dirty="0"/>
              <a:t> GmbH,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Thermo</a:t>
            </a:r>
            <a:r>
              <a:rPr lang="de-DE" dirty="0"/>
              <a:t> Fisher GmbH,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Lotus Engineering, United </a:t>
            </a:r>
            <a:r>
              <a:rPr lang="de-DE" dirty="0" err="1"/>
              <a:t>Kingdom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8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689100" y="3801706"/>
            <a:ext cx="10515600" cy="30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 EUROPE</a:t>
            </a:r>
          </a:p>
        </p:txBody>
      </p:sp>
      <p:pic>
        <p:nvPicPr>
          <p:cNvPr id="4" name="Picture 2" descr="http://www.bosch.com/worldsite_startpage/img_shared/bosch_logo_engl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51" y="3866445"/>
            <a:ext cx="2054828" cy="101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303" y="4896248"/>
            <a:ext cx="810887" cy="74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02" y="6288815"/>
            <a:ext cx="1396145" cy="34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131" y="4193794"/>
            <a:ext cx="2089401" cy="49309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42" y="5145304"/>
            <a:ext cx="1402599" cy="92852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45" y="4869543"/>
            <a:ext cx="1591053" cy="159105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65" y="6177215"/>
            <a:ext cx="1608511" cy="534480"/>
          </a:xfrm>
          <a:prstGeom prst="rect">
            <a:avLst/>
          </a:prstGeom>
        </p:spPr>
      </p:pic>
      <p:pic>
        <p:nvPicPr>
          <p:cNvPr id="11" name="Picture 10" descr="Sony_logo05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98" y="4500517"/>
            <a:ext cx="1278297" cy="76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41" y="4815250"/>
            <a:ext cx="1793705" cy="1194736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79" y="4053530"/>
            <a:ext cx="1107397" cy="3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87" y="4727081"/>
            <a:ext cx="2552700" cy="65722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92" y="4428808"/>
            <a:ext cx="2792324" cy="73482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30" y="3935413"/>
            <a:ext cx="1958566" cy="60039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606" y="3852506"/>
            <a:ext cx="1262799" cy="78380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73" y="6214212"/>
            <a:ext cx="1646605" cy="39256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85" y="5876217"/>
            <a:ext cx="1931016" cy="29257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64" y="4922760"/>
            <a:ext cx="1094691" cy="61409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17" y="5794527"/>
            <a:ext cx="1422071" cy="931118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963341" y="6444455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BULGARIA</a:t>
            </a:r>
          </a:p>
        </p:txBody>
      </p:sp>
      <p:pic>
        <p:nvPicPr>
          <p:cNvPr id="27" name="Inhaltsplatzhalter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438"/>
            <a:ext cx="4399722" cy="266156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10" y="1105128"/>
            <a:ext cx="4886908" cy="259777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4" y="1121636"/>
            <a:ext cx="3861477" cy="262488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FEE381-10BC-44CC-986B-A2731741373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88093" y="5140092"/>
            <a:ext cx="1647404" cy="1028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45E8D8-5CE4-4A70-8947-4AF22037CD7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62101" y="6405111"/>
            <a:ext cx="1502963" cy="28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21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689100" y="3801706"/>
            <a:ext cx="10515600" cy="3056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 JAPAN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1666876" y="3804843"/>
            <a:ext cx="10525124" cy="305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Picture 18" descr="panasonic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0" b="17780"/>
          <a:stretch>
            <a:fillRect/>
          </a:stretch>
        </p:blipFill>
        <p:spPr bwMode="auto">
          <a:xfrm>
            <a:off x="5717090" y="3850107"/>
            <a:ext cx="2003918" cy="10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Sony_logo05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64" y="3842736"/>
            <a:ext cx="1425200" cy="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suzuki_log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35" y="4232260"/>
            <a:ext cx="1382012" cy="11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 descr="Daikin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41" y="4326961"/>
            <a:ext cx="2142121" cy="72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Denso-Logo-canvas-210x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12" y="5576076"/>
            <a:ext cx="1451114" cy="6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0" descr="alps_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97" y="4764030"/>
            <a:ext cx="1243811" cy="76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4" descr="toyota_logo_20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85" y="4495488"/>
            <a:ext cx="1580677" cy="135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8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437" y="3811271"/>
            <a:ext cx="1589313" cy="64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0" descr="sharp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0" b="33600"/>
          <a:stretch>
            <a:fillRect/>
          </a:stretch>
        </p:blipFill>
        <p:spPr bwMode="auto">
          <a:xfrm>
            <a:off x="3907910" y="6253565"/>
            <a:ext cx="1589315" cy="52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69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7" b="30237"/>
          <a:stretch>
            <a:fillRect/>
          </a:stretch>
        </p:blipFill>
        <p:spPr bwMode="auto">
          <a:xfrm>
            <a:off x="2893338" y="5673879"/>
            <a:ext cx="1382013" cy="5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6" descr="alpine_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3" b="24423"/>
          <a:stretch>
            <a:fillRect/>
          </a:stretch>
        </p:blipFill>
        <p:spPr bwMode="auto">
          <a:xfrm>
            <a:off x="9853644" y="5146963"/>
            <a:ext cx="2150756" cy="91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9" descr="C:\Users\djk19224\Desktop\tg_trademark01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20" y="6038758"/>
            <a:ext cx="1374814" cy="6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 descr="C:\Users\djk19224\Desktop\Boushoku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977" y="6158001"/>
            <a:ext cx="2358059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1" descr="C:\Users\djk19224\Desktop\TR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39" y="6413754"/>
            <a:ext cx="1753425" cy="27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C:\Users\djk19224\Desktop\newDaiho_logo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08" y="6300352"/>
            <a:ext cx="1477027" cy="42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7" descr="C:\Users\djk19224\Pictures\Cacam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12" y="5475751"/>
            <a:ext cx="1995282" cy="5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5" y="1288627"/>
            <a:ext cx="5495622" cy="23202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89" y="1133846"/>
            <a:ext cx="6616865" cy="254210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71255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CONTACTS</a:t>
            </a:r>
            <a:r>
              <a:rPr lang="de-DE" dirty="0"/>
              <a:t> - EUROPE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3286539"/>
            <a:ext cx="12192000" cy="3571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-13252"/>
            <a:ext cx="1684867" cy="6871252"/>
          </a:xfrm>
          <a:prstGeom prst="rect">
            <a:avLst/>
          </a:prstGeom>
          <a:gradFill flip="none" rotWithShape="1">
            <a:gsLst>
              <a:gs pos="0">
                <a:srgbClr val="0092C9">
                  <a:shade val="30000"/>
                  <a:satMod val="115000"/>
                </a:srgbClr>
              </a:gs>
              <a:gs pos="50000">
                <a:srgbClr val="0092C9">
                  <a:shade val="67500"/>
                  <a:satMod val="115000"/>
                </a:srgbClr>
              </a:gs>
              <a:gs pos="100000">
                <a:srgbClr val="0092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786601" y="1905433"/>
            <a:ext cx="52571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DJK OFFICE CZECH REPUBLIC</a:t>
            </a:r>
          </a:p>
          <a:p>
            <a:r>
              <a:rPr lang="de-DE" sz="1400" dirty="0" err="1"/>
              <a:t>Prague</a:t>
            </a:r>
            <a:r>
              <a:rPr lang="de-DE" sz="1400" dirty="0"/>
              <a:t> Office</a:t>
            </a:r>
          </a:p>
          <a:p>
            <a:r>
              <a:rPr lang="de-DE" sz="1400" dirty="0"/>
              <a:t>Office Park </a:t>
            </a:r>
            <a:r>
              <a:rPr lang="de-DE" sz="1400" dirty="0" err="1"/>
              <a:t>Nove</a:t>
            </a:r>
            <a:r>
              <a:rPr lang="de-DE" sz="1400" dirty="0"/>
              <a:t> </a:t>
            </a:r>
            <a:r>
              <a:rPr lang="de-DE" sz="1400" dirty="0" err="1"/>
              <a:t>Butovice</a:t>
            </a:r>
            <a:endParaRPr lang="de-DE" sz="1400" dirty="0"/>
          </a:p>
          <a:p>
            <a:r>
              <a:rPr lang="de-DE" sz="1400" dirty="0" err="1"/>
              <a:t>Bucharova</a:t>
            </a:r>
            <a:r>
              <a:rPr lang="de-DE" sz="1400" dirty="0"/>
              <a:t> 1281/2</a:t>
            </a:r>
          </a:p>
          <a:p>
            <a:r>
              <a:rPr lang="de-DE" sz="1400" dirty="0"/>
              <a:t>158 00 Praha 5</a:t>
            </a:r>
          </a:p>
          <a:p>
            <a:endParaRPr lang="de-DE" sz="1400" dirty="0"/>
          </a:p>
          <a:p>
            <a:r>
              <a:rPr lang="de-DE" sz="1400" dirty="0"/>
              <a:t>Ms. Lucie Chybova</a:t>
            </a:r>
          </a:p>
          <a:p>
            <a:r>
              <a:rPr lang="de-DE" sz="1400" dirty="0"/>
              <a:t>lucie.chybova@djkeurope.com</a:t>
            </a:r>
          </a:p>
          <a:p>
            <a:r>
              <a:rPr lang="de-DE" sz="1400" dirty="0"/>
              <a:t>Phone +420 233 320 090</a:t>
            </a:r>
          </a:p>
          <a:p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3786601" y="4179368"/>
            <a:ext cx="5257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DJK OFFICE HUNGARY</a:t>
            </a:r>
          </a:p>
          <a:p>
            <a:r>
              <a:rPr lang="de-DE" sz="1400" dirty="0"/>
              <a:t>Budapest Office</a:t>
            </a:r>
          </a:p>
          <a:p>
            <a:r>
              <a:rPr lang="de-DE" sz="1400" dirty="0"/>
              <a:t>East West Business Center</a:t>
            </a:r>
          </a:p>
          <a:p>
            <a:r>
              <a:rPr lang="de-DE" sz="1400" dirty="0" err="1"/>
              <a:t>Rákóczi</a:t>
            </a:r>
            <a:r>
              <a:rPr lang="de-DE" sz="1400" dirty="0"/>
              <a:t> </a:t>
            </a:r>
            <a:r>
              <a:rPr lang="de-DE" sz="1400" dirty="0" err="1"/>
              <a:t>út</a:t>
            </a:r>
            <a:r>
              <a:rPr lang="de-DE" sz="1400" dirty="0"/>
              <a:t> 1-3.</a:t>
            </a:r>
          </a:p>
          <a:p>
            <a:r>
              <a:rPr lang="de-DE" sz="1400" dirty="0"/>
              <a:t>1088 Budapest</a:t>
            </a:r>
          </a:p>
          <a:p>
            <a:endParaRPr lang="de-DE" sz="1400" dirty="0"/>
          </a:p>
          <a:p>
            <a:r>
              <a:rPr lang="de-DE" sz="1400" dirty="0"/>
              <a:t>Ms. Eszter </a:t>
            </a:r>
            <a:r>
              <a:rPr lang="de-DE" sz="1400" dirty="0" err="1"/>
              <a:t>Varadi</a:t>
            </a:r>
            <a:endParaRPr lang="de-DE" sz="1400" dirty="0"/>
          </a:p>
          <a:p>
            <a:r>
              <a:rPr lang="de-DE" sz="1400" dirty="0"/>
              <a:t>eszter.varadi@djkeurope.com</a:t>
            </a:r>
          </a:p>
          <a:p>
            <a:r>
              <a:rPr lang="de-DE" sz="1400" dirty="0"/>
              <a:t>Phone  +36 1 235 0323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7313156" y="1905433"/>
            <a:ext cx="4403809" cy="1808694"/>
            <a:chOff x="8484888" y="4141174"/>
            <a:chExt cx="3798153" cy="1413025"/>
          </a:xfrm>
        </p:grpSpPr>
        <p:sp>
          <p:nvSpPr>
            <p:cNvPr id="10" name="Textfeld 9"/>
            <p:cNvSpPr txBox="1"/>
            <p:nvPr/>
          </p:nvSpPr>
          <p:spPr>
            <a:xfrm>
              <a:off x="9515061" y="4154407"/>
              <a:ext cx="2767980" cy="93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/>
                <a:t>DJK OFFICE BULGARIA</a:t>
              </a:r>
              <a:endParaRPr lang="de-DE" sz="1400" b="1" dirty="0"/>
            </a:p>
            <a:p>
              <a:r>
                <a:rPr lang="de-DE" sz="1400" dirty="0"/>
                <a:t>Mr. Deyan Gunev</a:t>
              </a:r>
            </a:p>
            <a:p>
              <a:r>
                <a:rPr lang="de-DE" sz="1400" dirty="0"/>
                <a:t>Service Engineer</a:t>
              </a:r>
            </a:p>
            <a:p>
              <a:r>
                <a:rPr lang="de-DE" sz="1400" dirty="0"/>
                <a:t>Phone +359 888 003 897</a:t>
              </a:r>
            </a:p>
            <a:p>
              <a:r>
                <a:rPr lang="de-DE" sz="1400" dirty="0"/>
                <a:t>deyan.gunev@djkeurope.com </a:t>
              </a:r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888" y="4141174"/>
              <a:ext cx="969394" cy="1413025"/>
            </a:xfrm>
            <a:prstGeom prst="rect">
              <a:avLst/>
            </a:prstGeom>
            <a:effectLst>
              <a:softEdge rad="127000"/>
            </a:effectLst>
          </p:spPr>
        </p:pic>
      </p:grpSp>
      <p:pic>
        <p:nvPicPr>
          <p:cNvPr id="21" name="Inhaltsplatzhalter 2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2" y="2094030"/>
            <a:ext cx="1278811" cy="1545404"/>
          </a:xfrm>
          <a:effectLst>
            <a:softEdge rad="127000"/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60" y="4340179"/>
            <a:ext cx="1308343" cy="18242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8140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DJK GROUP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15547" y="3808031"/>
            <a:ext cx="10270435" cy="2743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b="1" dirty="0"/>
              <a:t>DAIICHI JITSUGYO CO., LTD. HEADQUATERS TOKYO, JAPAN</a:t>
            </a:r>
            <a:endParaRPr lang="de-DE" altLang="de-DE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de-DE" altLang="de-DE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de-DE" dirty="0">
                <a:solidFill>
                  <a:schemeClr val="tx1"/>
                </a:solidFill>
              </a:rPr>
              <a:t>Established in 1948 in Japan </a:t>
            </a:r>
            <a:r>
              <a:rPr lang="de-DE" altLang="de-DE" b="0" dirty="0">
                <a:solidFill>
                  <a:schemeClr val="tx1"/>
                </a:solidFill>
              </a:rPr>
              <a:t>| </a:t>
            </a:r>
            <a:r>
              <a:rPr lang="de-DE" altLang="de-DE" dirty="0"/>
              <a:t>72</a:t>
            </a:r>
            <a:r>
              <a:rPr lang="cs-CZ" altLang="de-DE" dirty="0">
                <a:solidFill>
                  <a:schemeClr val="tx1"/>
                </a:solidFill>
              </a:rPr>
              <a:t> </a:t>
            </a:r>
            <a:r>
              <a:rPr lang="de-DE" altLang="de-DE" dirty="0" err="1">
                <a:solidFill>
                  <a:schemeClr val="tx1"/>
                </a:solidFill>
              </a:rPr>
              <a:t>years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de-DE" altLang="de-DE" dirty="0" err="1">
                <a:solidFill>
                  <a:schemeClr val="tx1"/>
                </a:solidFill>
              </a:rPr>
              <a:t>of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de-DE" altLang="de-DE" dirty="0" err="1">
                <a:solidFill>
                  <a:schemeClr val="tx1"/>
                </a:solidFill>
              </a:rPr>
              <a:t>experience</a:t>
            </a:r>
            <a:endParaRPr lang="en-US" altLang="ja-JP" dirty="0"/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ja-JP" dirty="0">
                <a:solidFill>
                  <a:schemeClr val="tx1"/>
                </a:solidFill>
              </a:rPr>
              <a:t>1069 employees worldwide</a:t>
            </a:r>
            <a:endParaRPr lang="de-DE" altLang="de-DE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de-DE" altLang="de-DE" dirty="0">
                <a:solidFill>
                  <a:schemeClr val="tx1"/>
                </a:solidFill>
              </a:rPr>
              <a:t>38 </a:t>
            </a:r>
            <a:r>
              <a:rPr lang="de-DE" altLang="de-DE" dirty="0" err="1">
                <a:solidFill>
                  <a:schemeClr val="tx1"/>
                </a:solidFill>
              </a:rPr>
              <a:t>offices</a:t>
            </a:r>
            <a:r>
              <a:rPr lang="de-DE" altLang="de-DE" dirty="0">
                <a:solidFill>
                  <a:schemeClr val="tx1"/>
                </a:solidFill>
              </a:rPr>
              <a:t> in 18 countries </a:t>
            </a:r>
            <a:r>
              <a:rPr lang="de-DE" altLang="de-DE" dirty="0" err="1">
                <a:solidFill>
                  <a:schemeClr val="tx1"/>
                </a:solidFill>
              </a:rPr>
              <a:t>worldwide</a:t>
            </a:r>
            <a:r>
              <a:rPr lang="de-DE" altLang="de-DE" dirty="0">
                <a:solidFill>
                  <a:schemeClr val="tx1"/>
                </a:solidFill>
              </a:rPr>
              <a:t> </a:t>
            </a:r>
            <a:r>
              <a:rPr lang="de-DE" altLang="de-DE" b="0" dirty="0">
                <a:solidFill>
                  <a:schemeClr val="tx1"/>
                </a:solidFill>
              </a:rPr>
              <a:t>| </a:t>
            </a:r>
            <a:r>
              <a:rPr lang="de-DE" altLang="de-DE" dirty="0">
                <a:solidFill>
                  <a:schemeClr val="tx1"/>
                </a:solidFill>
              </a:rPr>
              <a:t>global </a:t>
            </a:r>
            <a:r>
              <a:rPr lang="de-DE" altLang="de-DE" dirty="0" err="1">
                <a:solidFill>
                  <a:schemeClr val="tx1"/>
                </a:solidFill>
              </a:rPr>
              <a:t>network</a:t>
            </a:r>
            <a:endParaRPr lang="de-DE" altLang="de-DE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ja-JP" dirty="0">
                <a:solidFill>
                  <a:schemeClr val="tx1"/>
                </a:solidFill>
              </a:rPr>
              <a:t>1.25</a:t>
            </a:r>
            <a:r>
              <a:rPr lang="cs-CZ" altLang="de-DE" dirty="0">
                <a:solidFill>
                  <a:schemeClr val="tx1"/>
                </a:solidFill>
              </a:rPr>
              <a:t> bil. EUR sales </a:t>
            </a:r>
            <a:r>
              <a:rPr lang="de-DE" altLang="de-DE" dirty="0">
                <a:solidFill>
                  <a:schemeClr val="tx1"/>
                </a:solidFill>
              </a:rPr>
              <a:t>/ </a:t>
            </a:r>
            <a:r>
              <a:rPr lang="de-DE" altLang="de-DE" dirty="0" err="1">
                <a:solidFill>
                  <a:schemeClr val="tx1"/>
                </a:solidFill>
              </a:rPr>
              <a:t>year</a:t>
            </a:r>
            <a:endParaRPr lang="de-DE" altLang="de-DE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ja-JP" dirty="0">
                <a:solidFill>
                  <a:schemeClr val="tx1"/>
                </a:solidFill>
              </a:rPr>
              <a:t>L</a:t>
            </a:r>
            <a:r>
              <a:rPr lang="cs-CZ" altLang="de-DE" dirty="0">
                <a:solidFill>
                  <a:schemeClr val="tx1"/>
                </a:solidFill>
              </a:rPr>
              <a:t>isted on the Tokyo Stock Exchange</a:t>
            </a:r>
            <a:endParaRPr lang="cs-CZ" altLang="de-DE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64" y="1333874"/>
            <a:ext cx="7876478" cy="226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98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5548" y="365125"/>
            <a:ext cx="7699513" cy="675264"/>
          </a:xfrm>
        </p:spPr>
        <p:txBody>
          <a:bodyPr/>
          <a:lstStyle/>
          <a:p>
            <a:r>
              <a:rPr lang="de-DE"/>
              <a:t>CONTACT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1" y="1469236"/>
            <a:ext cx="11958741" cy="20751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DE8523C-0CD3-4835-BE20-466EBCE81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31" y="3980609"/>
            <a:ext cx="1706872" cy="24653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9C6C2D8-2126-41F6-9363-BA5C75F3CC1C}"/>
              </a:ext>
            </a:extLst>
          </p:cNvPr>
          <p:cNvSpPr txBox="1">
            <a:spLocks/>
          </p:cNvSpPr>
          <p:nvPr/>
        </p:nvSpPr>
        <p:spPr>
          <a:xfrm>
            <a:off x="3379303" y="3976922"/>
            <a:ext cx="6135758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DJK EUROPE GMBH</a:t>
            </a:r>
          </a:p>
          <a:p>
            <a:r>
              <a:rPr lang="en-US" sz="2200" b="1"/>
              <a:t>Ms. Karin Henker</a:t>
            </a:r>
          </a:p>
          <a:p>
            <a:r>
              <a:rPr lang="en-US" sz="1600"/>
              <a:t>Sales &amp; Head of Marketing</a:t>
            </a:r>
          </a:p>
          <a:p>
            <a:endParaRPr lang="en-US" sz="400"/>
          </a:p>
          <a:p>
            <a:endParaRPr lang="en-US" b="1"/>
          </a:p>
          <a:p>
            <a:r>
              <a:rPr lang="en-US" b="1"/>
              <a:t>DJK Europe GmbH</a:t>
            </a:r>
            <a:r>
              <a:rPr lang="de-DE" b="1"/>
              <a:t> </a:t>
            </a:r>
          </a:p>
          <a:p>
            <a:r>
              <a:rPr lang="de-DE"/>
              <a:t>Mergenthalerallee 79-81, D- 65760 Eschborn, Germany</a:t>
            </a:r>
          </a:p>
          <a:p>
            <a:r>
              <a:rPr lang="de-DE"/>
              <a:t>Phone: + 49 6196 77614-15 / Fax: + 49 6196 77614-19</a:t>
            </a:r>
          </a:p>
          <a:p>
            <a:r>
              <a:rPr lang="de-DE"/>
              <a:t>Email: karin.henker@djkeurope.com | www.djkeurope.com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3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EUROPEAN ORGANIZATION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0" y="3286539"/>
            <a:ext cx="12192000" cy="3571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-13252"/>
            <a:ext cx="1684867" cy="6871252"/>
          </a:xfrm>
          <a:prstGeom prst="rect">
            <a:avLst/>
          </a:prstGeom>
          <a:gradFill flip="none" rotWithShape="1">
            <a:gsLst>
              <a:gs pos="0">
                <a:srgbClr val="0092C9">
                  <a:shade val="30000"/>
                  <a:satMod val="115000"/>
                </a:srgbClr>
              </a:gs>
              <a:gs pos="50000">
                <a:srgbClr val="0092C9">
                  <a:shade val="67500"/>
                  <a:satMod val="115000"/>
                </a:srgbClr>
              </a:gs>
              <a:gs pos="100000">
                <a:srgbClr val="0092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52" y="1245139"/>
            <a:ext cx="5659105" cy="5651526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003046308"/>
              </p:ext>
            </p:extLst>
          </p:nvPr>
        </p:nvGraphicFramePr>
        <p:xfrm>
          <a:off x="-1151678" y="1419790"/>
          <a:ext cx="11200553" cy="522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955363" y="4664438"/>
            <a:ext cx="2986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b="1" dirty="0">
                <a:ea typeface="HG丸ｺﾞｼｯｸM-PRO" pitchFamily="50" charset="-128"/>
                <a:cs typeface="Arial" panose="020B0604020202020204" pitchFamily="34" charset="0"/>
              </a:rPr>
              <a:t>European Head Office </a:t>
            </a:r>
          </a:p>
          <a:p>
            <a:pPr>
              <a:spcBef>
                <a:spcPct val="0"/>
              </a:spcBef>
            </a:pPr>
            <a:r>
              <a:rPr lang="en-US" altLang="ja-JP" sz="1400" b="1" dirty="0">
                <a:ea typeface="HG丸ｺﾞｼｯｸM-PRO" pitchFamily="50" charset="-128"/>
                <a:cs typeface="Arial" panose="020B0604020202020204" pitchFamily="34" charset="0"/>
              </a:rPr>
              <a:t>GERMANY, </a:t>
            </a:r>
            <a:r>
              <a:rPr lang="en-US" altLang="ja-JP" sz="1400" b="1" dirty="0" err="1">
                <a:ea typeface="HG丸ｺﾞｼｯｸM-PRO" pitchFamily="50" charset="-128"/>
                <a:cs typeface="Arial" panose="020B0604020202020204" pitchFamily="34" charset="0"/>
              </a:rPr>
              <a:t>Eschborn</a:t>
            </a:r>
            <a:r>
              <a:rPr lang="en-US" altLang="ja-JP" sz="1400" b="1" dirty="0">
                <a:ea typeface="HG丸ｺﾞｼｯｸM-PRO" pitchFamily="50" charset="-128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ja-JP" sz="1100" b="1" dirty="0">
                <a:ea typeface="HG丸ｺﾞｼｯｸM-PRO" pitchFamily="50" charset="-128"/>
                <a:cs typeface="Arial" panose="020B0604020202020204" pitchFamily="34" charset="0"/>
              </a:rPr>
              <a:t>(close to Frankfurt am Main)</a:t>
            </a:r>
          </a:p>
          <a:p>
            <a:pPr>
              <a:spcBef>
                <a:spcPct val="0"/>
              </a:spcBef>
            </a:pPr>
            <a:r>
              <a:rPr lang="ja-JP" altLang="en-US" sz="1600" b="1" dirty="0">
                <a:ea typeface="HG丸ｺﾞｼｯｸM-PRO" pitchFamily="50" charset="-128"/>
                <a:cs typeface="Arial" panose="020B0604020202020204" pitchFamily="34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61347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DJK GLOBAL NETWORK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3286539"/>
            <a:ext cx="12192000" cy="3571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-13252"/>
            <a:ext cx="1684867" cy="6871252"/>
          </a:xfrm>
          <a:prstGeom prst="rect">
            <a:avLst/>
          </a:prstGeom>
          <a:gradFill flip="none" rotWithShape="1">
            <a:gsLst>
              <a:gs pos="0">
                <a:srgbClr val="0092C9">
                  <a:shade val="30000"/>
                  <a:satMod val="115000"/>
                </a:srgbClr>
              </a:gs>
              <a:gs pos="50000">
                <a:srgbClr val="0092C9">
                  <a:shade val="67500"/>
                  <a:satMod val="115000"/>
                </a:srgbClr>
              </a:gs>
              <a:gs pos="100000">
                <a:srgbClr val="0092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57D0F781-6572-469E-BBB6-E1A602B367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101" y="1253871"/>
            <a:ext cx="8387733" cy="516861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23FEE4-2F52-4826-BC37-F0F44C3F88FD}"/>
              </a:ext>
            </a:extLst>
          </p:cNvPr>
          <p:cNvSpPr txBox="1"/>
          <p:nvPr/>
        </p:nvSpPr>
        <p:spPr>
          <a:xfrm>
            <a:off x="5692730" y="3035911"/>
            <a:ext cx="1210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>
                <a:solidFill>
                  <a:srgbClr val="6176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Sofia</a:t>
            </a:r>
          </a:p>
        </p:txBody>
      </p:sp>
    </p:spTree>
    <p:extLst>
      <p:ext uri="{BB962C8B-B14F-4D97-AF65-F5344CB8AC3E}">
        <p14:creationId xmlns:p14="http://schemas.microsoft.com/office/powerpoint/2010/main" val="177354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ABOUT</a:t>
            </a:r>
            <a:r>
              <a:rPr lang="de-DE" dirty="0"/>
              <a:t> US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815547" y="3935896"/>
            <a:ext cx="10270435" cy="2743200"/>
          </a:xfrm>
        </p:spPr>
        <p:txBody>
          <a:bodyPr>
            <a:normAutofit lnSpcReduction="10000"/>
          </a:bodyPr>
          <a:lstStyle/>
          <a:p>
            <a:pPr algn="just"/>
            <a:r>
              <a:rPr lang="de-DE" b="1" dirty="0">
                <a:latin typeface="+mn-lt"/>
              </a:rPr>
              <a:t>PERFECT SOLUTIONS </a:t>
            </a:r>
          </a:p>
          <a:p>
            <a:pPr algn="just"/>
            <a:r>
              <a:rPr lang="en-US" dirty="0">
                <a:latin typeface="+mn-lt"/>
              </a:rPr>
              <a:t>DJK Europe GmbH is a subsidiary of the Japanese trading company Daiichi Jitsugyo Co. Ltd., and has its European Headquarter in Germany, close to Frankfurt am Main. </a:t>
            </a:r>
            <a:r>
              <a:rPr lang="de-DE" dirty="0">
                <a:latin typeface="+mn-lt"/>
              </a:rPr>
              <a:t> </a:t>
            </a:r>
          </a:p>
          <a:p>
            <a:pPr algn="just"/>
            <a:r>
              <a:rPr lang="en-US" dirty="0">
                <a:latin typeface="+mn-lt"/>
              </a:rPr>
              <a:t>As an expanding sales and service company, our focus is to supply industrial facilities and equipment for the industry, coupled with an outstanding service and a global well-developed network.</a:t>
            </a:r>
          </a:p>
          <a:p>
            <a:pPr algn="just"/>
            <a:r>
              <a:rPr lang="en-US" dirty="0">
                <a:latin typeface="+mn-lt"/>
              </a:rPr>
              <a:t>Our staff have an in-depth knowledge. Experience, expertise and flexibility which distinguish us. </a:t>
            </a:r>
            <a:r>
              <a:rPr lang="en-US" dirty="0"/>
              <a:t>W</a:t>
            </a:r>
            <a:r>
              <a:rPr lang="en-US" dirty="0">
                <a:latin typeface="+mn-lt"/>
              </a:rPr>
              <a:t>e see our clients as partners and together we will find the most optimal solutions with a lot of know-how.</a:t>
            </a:r>
          </a:p>
          <a:p>
            <a:pPr algn="just"/>
            <a:r>
              <a:rPr lang="en-US" dirty="0">
                <a:latin typeface="+mn-lt"/>
              </a:rPr>
              <a:t>Starting from the sincere consultation, the client enjoys DJK Europe’s customer-first spirit throughout the whole procuration process and even further.</a:t>
            </a:r>
            <a:endParaRPr lang="de-DE" dirty="0">
              <a:latin typeface="+mn-lt"/>
            </a:endParaRPr>
          </a:p>
          <a:p>
            <a:pPr algn="just"/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546"/>
            <a:ext cx="6172448" cy="299919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79" y="1251863"/>
            <a:ext cx="6524103" cy="232025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4257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9" y="1010652"/>
            <a:ext cx="12389264" cy="28606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ABOUT US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815547" y="3935896"/>
            <a:ext cx="10270435" cy="2743200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dirty="0">
                <a:cs typeface="Arial" panose="020B0604020202020204" pitchFamily="34" charset="0"/>
              </a:rPr>
              <a:t>DJK EUROPE - YOUR GLOBAL PARTNER – Professional supports for a simple purchase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7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cs typeface="Arial" panose="020B0604020202020204" pitchFamily="34" charset="0"/>
              </a:rPr>
              <a:t>Best equipment offer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cs typeface="Arial" panose="020B0604020202020204" pitchFamily="34" charset="0"/>
              </a:rPr>
              <a:t>Condition negotiation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cs typeface="Arial" panose="020B0604020202020204" pitchFamily="34" charset="0"/>
              </a:rPr>
              <a:t>Legal check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cs typeface="Arial" panose="020B0604020202020204" pitchFamily="34" charset="0"/>
              </a:rPr>
              <a:t>Document preparation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cs typeface="Arial" panose="020B0604020202020204" pitchFamily="34" charset="0"/>
              </a:rPr>
              <a:t>Delivery management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900" dirty="0">
                <a:cs typeface="Arial" panose="020B0604020202020204" pitchFamily="34" charset="0"/>
              </a:rPr>
              <a:t>Technical service</a:t>
            </a:r>
            <a:endParaRPr lang="de-DE" sz="19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96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EXCELLENT SERVICE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15547" y="3935896"/>
            <a:ext cx="10270435" cy="2922104"/>
          </a:xfrm>
        </p:spPr>
        <p:txBody>
          <a:bodyPr>
            <a:normAutofit fontScale="62500" lnSpcReduction="20000"/>
          </a:bodyPr>
          <a:lstStyle/>
          <a:p>
            <a:r>
              <a:rPr lang="en-US" sz="2900" b="1" dirty="0">
                <a:cs typeface="Arial" panose="020B0604020202020204" pitchFamily="34" charset="0"/>
              </a:rPr>
              <a:t>PROFESSIONAL AND COMPREHENSIVE MANAGEMENT SERVICE</a:t>
            </a:r>
          </a:p>
          <a:p>
            <a:br>
              <a:rPr lang="en-US" sz="600" dirty="0">
                <a:cs typeface="Arial" panose="020B0604020202020204" pitchFamily="34" charset="0"/>
              </a:rPr>
            </a:br>
            <a:r>
              <a:rPr lang="en-US" sz="2600" dirty="0">
                <a:cs typeface="Arial" panose="020B0604020202020204" pitchFamily="34" charset="0"/>
              </a:rPr>
              <a:t>Are you planning to modernize your systems, to introduce new devices, to expand your production line or you ask yourself how to improve your productivity? Our customer-oriented service is the solution, because we offer everything from one source:</a:t>
            </a:r>
          </a:p>
          <a:p>
            <a:endParaRPr lang="de-DE" sz="3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Individual consulting &amp; product presentations in our in-house demo room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Applications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Installations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Training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Engineering service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Telephone support</a:t>
            </a:r>
            <a:endParaRPr lang="de-DE" sz="2600" dirty="0"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7" y="1173345"/>
            <a:ext cx="4997848" cy="235817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9550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EUROPEAN BUSINESS FIELDS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0" y="3286539"/>
            <a:ext cx="12192000" cy="3571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98292857"/>
              </p:ext>
            </p:extLst>
          </p:nvPr>
        </p:nvGraphicFramePr>
        <p:xfrm>
          <a:off x="-747075" y="1242023"/>
          <a:ext cx="10922758" cy="581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hteck 5"/>
          <p:cNvSpPr/>
          <p:nvPr/>
        </p:nvSpPr>
        <p:spPr>
          <a:xfrm>
            <a:off x="0" y="-13252"/>
            <a:ext cx="1684867" cy="6871252"/>
          </a:xfrm>
          <a:prstGeom prst="rect">
            <a:avLst/>
          </a:prstGeom>
          <a:gradFill flip="none" rotWithShape="1">
            <a:gsLst>
              <a:gs pos="0">
                <a:srgbClr val="0092C9">
                  <a:shade val="30000"/>
                  <a:satMod val="115000"/>
                </a:srgbClr>
              </a:gs>
              <a:gs pos="50000">
                <a:srgbClr val="0092C9">
                  <a:shade val="67500"/>
                  <a:satMod val="115000"/>
                </a:srgbClr>
              </a:gs>
              <a:gs pos="100000">
                <a:srgbClr val="0092C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85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BUSINESS BRIDGE EUROPE - ASIA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 the modern business world, we have to adapt to a global market - benefit from our network !</a:t>
            </a:r>
            <a:endParaRPr lang="en-US" dirty="0"/>
          </a:p>
          <a:p>
            <a:endParaRPr lang="en-US" sz="1200" dirty="0"/>
          </a:p>
          <a:p>
            <a:r>
              <a:rPr lang="en-US" dirty="0"/>
              <a:t>From our intensive business contacts a unique Asian / European expertise grows up. </a:t>
            </a:r>
          </a:p>
          <a:p>
            <a:r>
              <a:rPr lang="en-US" dirty="0"/>
              <a:t>This is the reason, we become an important business partner for Japanese and Europeans companies which use our network to increase their business in the European / Japanese Market. Through the partnership with DJK Europe you have the opportunity to develop &amp; operate your business and facilities efficiently and smoothly.</a:t>
            </a:r>
            <a:endParaRPr lang="en-US" sz="1400" dirty="0"/>
          </a:p>
          <a:p>
            <a:r>
              <a:rPr lang="en-US" dirty="0"/>
              <a:t>We act as a service and support center and we are the connecting bridge between the European and Asian market.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13" y="1464412"/>
            <a:ext cx="4391025" cy="21336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08" y="1464412"/>
            <a:ext cx="43910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26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Microsoft Office PowerPoint</Application>
  <PresentationFormat>Breitbild</PresentationFormat>
  <Paragraphs>235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PowerPoint-Präsentation</vt:lpstr>
      <vt:lpstr>DJK GROUP</vt:lpstr>
      <vt:lpstr>EUROPEAN ORGANIZATION</vt:lpstr>
      <vt:lpstr>DJK GLOBAL NETWORK</vt:lpstr>
      <vt:lpstr>ABOUT US</vt:lpstr>
      <vt:lpstr>ABOUT US</vt:lpstr>
      <vt:lpstr>EXCELLENT SERVICE </vt:lpstr>
      <vt:lpstr>EUROPEAN BUSINESS FIELDS</vt:lpstr>
      <vt:lpstr>BUSINESS BRIDGE EUROPE - ASIA</vt:lpstr>
      <vt:lpstr>ELECTRONICS</vt:lpstr>
      <vt:lpstr>AUTOMOTIVE</vt:lpstr>
      <vt:lpstr>ENERGY ENGINEERING</vt:lpstr>
      <vt:lpstr>GATEWAY ASIA - EUROPE</vt:lpstr>
      <vt:lpstr>REFERENCES – TOTAL SOLUTION</vt:lpstr>
      <vt:lpstr>REFERENCES – TOTAL SOLUTION</vt:lpstr>
      <vt:lpstr>REFERENCE LIST OF EUROPEAN PARTNERS</vt:lpstr>
      <vt:lpstr>REFERENCES EUROPE</vt:lpstr>
      <vt:lpstr>REFERENCES JAPAN</vt:lpstr>
      <vt:lpstr>CONTACTS - EUROPE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Karin Koczulla</dc:creator>
  <cp:lastModifiedBy>Karin Henker</cp:lastModifiedBy>
  <cp:revision>138</cp:revision>
  <cp:lastPrinted>2019-04-01T05:58:47Z</cp:lastPrinted>
  <dcterms:created xsi:type="dcterms:W3CDTF">2014-06-16T08:50:19Z</dcterms:created>
  <dcterms:modified xsi:type="dcterms:W3CDTF">2020-03-16T13:16:17Z</dcterms:modified>
</cp:coreProperties>
</file>